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9"/>
  </p:notesMasterIdLst>
  <p:sldIdLst>
    <p:sldId id="256" r:id="rId3"/>
    <p:sldId id="259" r:id="rId4"/>
    <p:sldId id="258" r:id="rId5"/>
    <p:sldId id="335" r:id="rId6"/>
    <p:sldId id="304" r:id="rId7"/>
    <p:sldId id="305" r:id="rId8"/>
    <p:sldId id="261" r:id="rId9"/>
    <p:sldId id="262" r:id="rId10"/>
    <p:sldId id="264" r:id="rId11"/>
    <p:sldId id="265" r:id="rId12"/>
    <p:sldId id="306" r:id="rId13"/>
    <p:sldId id="266" r:id="rId14"/>
    <p:sldId id="267" r:id="rId15"/>
    <p:sldId id="307" r:id="rId16"/>
    <p:sldId id="271" r:id="rId17"/>
    <p:sldId id="337" r:id="rId18"/>
    <p:sldId id="338" r:id="rId19"/>
    <p:sldId id="309" r:id="rId20"/>
    <p:sldId id="310" r:id="rId21"/>
    <p:sldId id="333" r:id="rId22"/>
    <p:sldId id="311" r:id="rId23"/>
    <p:sldId id="312" r:id="rId24"/>
    <p:sldId id="313" r:id="rId25"/>
    <p:sldId id="308" r:id="rId26"/>
    <p:sldId id="315" r:id="rId27"/>
    <p:sldId id="317" r:id="rId28"/>
    <p:sldId id="319" r:id="rId29"/>
    <p:sldId id="322" r:id="rId30"/>
    <p:sldId id="323" r:id="rId31"/>
    <p:sldId id="324" r:id="rId32"/>
    <p:sldId id="325" r:id="rId33"/>
    <p:sldId id="326" r:id="rId34"/>
    <p:sldId id="327" r:id="rId35"/>
    <p:sldId id="328" r:id="rId36"/>
    <p:sldId id="331" r:id="rId37"/>
    <p:sldId id="334" r:id="rId38"/>
  </p:sldIdLst>
  <p:sldSz cx="10285413"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5" d="100"/>
          <a:sy n="95" d="100"/>
        </p:scale>
        <p:origin x="-90" y="-348"/>
      </p:cViewPr>
      <p:guideLst>
        <p:guide orient="horz" pos="2160"/>
        <p:guide pos="322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endParaRPr lang="zh-CN" altLang="en-US"/>
          </a:p>
        </p:txBody>
      </p:sp>
      <p:sp>
        <p:nvSpPr>
          <p:cNvPr id="4" name="幻灯片图像占位符 3"/>
          <p:cNvSpPr>
            <a:spLocks noGrp="1" noRot="1" noChangeAspect="1"/>
          </p:cNvSpPr>
          <p:nvPr>
            <p:ph type="sldImg" idx="2"/>
          </p:nvPr>
        </p:nvSpPr>
        <p:spPr>
          <a:xfrm>
            <a:off x="1114854" y="1143000"/>
            <a:ext cx="4628293"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802281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6146" name="幻灯片图像占位符 1"/>
          <p:cNvSpPr>
            <a:spLocks noGrp="1" noRot="1" noChangeAspect="1" noTextEdit="1"/>
          </p:cNvSpPr>
          <p:nvPr>
            <p:ph type="sldImg"/>
          </p:nvPr>
        </p:nvSpPr>
        <p:spPr>
          <a:xfrm>
            <a:off x="1114425" y="1143000"/>
            <a:ext cx="4629150" cy="3086100"/>
          </a:xfrm>
        </p:spPr>
        <p:txBody>
          <a:bodyPr/>
          <a:lstStyle/>
          <a:p>
            <a:endParaRPr lang="zh-CN" altLang="en-US"/>
          </a:p>
        </p:txBody>
      </p:sp>
      <p:sp>
        <p:nvSpPr>
          <p:cNvPr id="6147" name="备注占位符 2"/>
          <p:cNvSpPr>
            <a:spLocks noGrp="1"/>
          </p:cNvSpPr>
          <p:nvPr>
            <p:ph type="body" idx="1"/>
          </p:nvPr>
        </p:nvSpPr>
        <p:spPr>
          <a:ln w="12700">
            <a:miter/>
          </a:ln>
        </p:spPr>
        <p:txBody>
          <a:bodyPr wrap="square" lIns="91440" tIns="45720" rIns="91440" bIns="45720" anchor="t"/>
          <a:lstStyle/>
          <a:p>
            <a:pPr lvl="0" eaLnBrk="1" hangingPunct="1">
              <a:spcBef>
                <a:spcPct val="0"/>
              </a:spcBef>
            </a:pPr>
            <a:r>
              <a:rPr lang="zh-CN" altLang="en-US" dirty="0"/>
              <a:t>模板来自于 </a:t>
            </a:r>
            <a:r>
              <a:rPr lang="en-US" altLang="zh-CN" dirty="0"/>
              <a:t>http://docer.wps.cn</a:t>
            </a:r>
            <a:endParaRPr lang="zh-CN" altLang="en-US" dirty="0"/>
          </a:p>
        </p:txBody>
      </p:sp>
      <p:sp>
        <p:nvSpPr>
          <p:cNvPr id="6148" name="灯片编号占位符 3"/>
          <p:cNvSpPr txBox="1">
            <a:spLocks noGrp="1"/>
          </p:cNvSpPr>
          <p:nvPr/>
        </p:nvSpPr>
        <p:spPr>
          <a:xfrm>
            <a:off x="3884613" y="8685213"/>
            <a:ext cx="2971800" cy="458787"/>
          </a:xfrm>
          <a:prstGeom prst="rect">
            <a:avLst/>
          </a:prstGeom>
          <a:noFill/>
          <a:ln w="9525">
            <a:noFill/>
            <a:miter/>
          </a:ln>
        </p:spPr>
        <p:txBody>
          <a:bodyPr anchor="b"/>
          <a:lstStyle/>
          <a:p>
            <a:pPr lvl="0" algn="r" eaLnBrk="1" hangingPunct="1">
              <a:buNone/>
            </a:pPr>
            <a:fld id="{9A0DB2DC-4C9A-4742-B13C-FB6460FD3503}" type="slidenum">
              <a:rPr lang="zh-CN" altLang="en-US" sz="1200" dirty="0">
                <a:latin typeface="Calibri" pitchFamily="34" charset="0"/>
                <a:ea typeface="宋体" pitchFamily="2" charset="-122"/>
              </a:rPr>
              <a:t>2</a:t>
            </a:fld>
            <a:endParaRPr lang="zh-CN" altLang="en-US" sz="1200" dirty="0">
              <a:latin typeface="Calibri" pitchFamily="34" charset="0"/>
              <a:ea typeface="宋体" pitchFamily="2" charset="-122"/>
            </a:endParaRPr>
          </a:p>
        </p:txBody>
      </p:sp>
    </p:spTree>
  </p:cSld>
  <p:clrMapOvr>
    <a:overrideClrMapping bg1="lt1" tx1="dk1" bg2="lt2" tx2="dk2" accent1="accent1" accent2="accent2" accent3="accent3" accent4="accent4" accent5="accent5" accent6="accent6" hlink="hlink" folHlink="folHlink"/>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cSld name="标题幻灯片">
    <p:bg>
      <p:bgPr>
        <a:solidFill>
          <a:schemeClr val="bg1"/>
        </a:solidFill>
        <a:effectLst/>
      </p:bgPr>
    </p:bg>
    <p:spTree>
      <p:nvGrpSpPr>
        <p:cNvPr id="1" name=""/>
        <p:cNvGrpSpPr/>
        <p:nvPr/>
      </p:nvGrpSpPr>
      <p:grpSpPr>
        <a:xfrm>
          <a:off x="0" y="0"/>
          <a:ext cx="0" cy="0"/>
          <a:chOff x="0" y="0"/>
          <a:chExt cx="0" cy="0"/>
        </a:xfrm>
      </p:grpSpPr>
      <p:grpSp>
        <p:nvGrpSpPr>
          <p:cNvPr id="8200" name="组合 7"/>
          <p:cNvGrpSpPr/>
          <p:nvPr/>
        </p:nvGrpSpPr>
        <p:grpSpPr>
          <a:xfrm>
            <a:off x="0" y="0"/>
            <a:ext cx="9835354" cy="6858010"/>
            <a:chOff x="0" y="0"/>
            <a:chExt cx="8743407" cy="6858000"/>
          </a:xfrm>
        </p:grpSpPr>
        <p:pic>
          <p:nvPicPr>
            <p:cNvPr id="8201" name="Picture 13" descr="!cover"/>
            <p:cNvPicPr>
              <a:picLocks noChangeAspect="1"/>
            </p:cNvPicPr>
            <p:nvPr userDrawn="1"/>
          </p:nvPicPr>
          <p:blipFill>
            <a:blip r:embed="rId2"/>
            <a:srcRect/>
            <a:stretch>
              <a:fillRect/>
            </a:stretch>
          </p:blipFill>
          <p:spPr>
            <a:xfrm>
              <a:off x="1733007" y="900072"/>
              <a:ext cx="7010400" cy="5957928"/>
            </a:xfrm>
            <a:prstGeom prst="rect">
              <a:avLst/>
            </a:prstGeom>
            <a:noFill/>
            <a:ln w="9525">
              <a:noFill/>
              <a:miter/>
            </a:ln>
          </p:spPr>
        </p:pic>
        <p:sp>
          <p:nvSpPr>
            <p:cNvPr id="10" name="矩形 9"/>
            <p:cNvSpPr/>
            <p:nvPr/>
          </p:nvSpPr>
          <p:spPr>
            <a:xfrm>
              <a:off x="0" y="2200953"/>
              <a:ext cx="3709851" cy="2432007"/>
            </a:xfrm>
            <a:prstGeom prst="rect">
              <a:avLst/>
            </a:prstGeom>
            <a:solidFill>
              <a:srgbClr val="DEEE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latinLnBrk="0" hangingPunct="1">
                <a:spcBef>
                  <a:spcPts val="0"/>
                </a:spcBef>
                <a:spcAft>
                  <a:spcPts val="0"/>
                </a:spcAft>
                <a:buClrTx/>
                <a:buSzTx/>
                <a:buFontTx/>
                <a:buNone/>
                <a:defRPr/>
              </a:pPr>
              <a:endParaRPr kumimoji="0" lang="zh-CN" altLang="en-US" sz="1520" b="0" i="0" u="none" strike="noStrike" kern="1200" cap="none" spc="0" normalizeH="0" baseline="0" noProof="0">
                <a:ln>
                  <a:noFill/>
                </a:ln>
                <a:solidFill>
                  <a:schemeClr val="lt1"/>
                </a:solidFill>
                <a:effectLst/>
                <a:uLnTx/>
                <a:uFillTx/>
                <a:latin typeface="+mn-lt"/>
                <a:ea typeface="+mn-ea"/>
                <a:cs typeface="+mn-cs"/>
              </a:endParaRPr>
            </a:p>
          </p:txBody>
        </p:sp>
        <p:sp>
          <p:nvSpPr>
            <p:cNvPr id="11" name="矩形 10"/>
            <p:cNvSpPr/>
            <p:nvPr/>
          </p:nvSpPr>
          <p:spPr>
            <a:xfrm>
              <a:off x="5660571" y="0"/>
              <a:ext cx="2142308" cy="1114697"/>
            </a:xfrm>
            <a:prstGeom prst="rect">
              <a:avLst/>
            </a:prstGeom>
            <a:solidFill>
              <a:srgbClr val="59A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latinLnBrk="0" hangingPunct="1">
                <a:spcBef>
                  <a:spcPts val="0"/>
                </a:spcBef>
                <a:spcAft>
                  <a:spcPts val="0"/>
                </a:spcAft>
                <a:buClrTx/>
                <a:buSzTx/>
                <a:buFontTx/>
                <a:buNone/>
                <a:defRPr/>
              </a:pPr>
              <a:endParaRPr kumimoji="0" lang="zh-CN" altLang="en-US" sz="1520" b="0" i="0" u="none" strike="noStrike" kern="1200" cap="none" spc="0" normalizeH="0" baseline="0" noProof="0">
                <a:ln>
                  <a:noFill/>
                </a:ln>
                <a:solidFill>
                  <a:schemeClr val="lt1"/>
                </a:solidFill>
                <a:effectLst/>
                <a:uLnTx/>
                <a:uFillTx/>
                <a:latin typeface="+mn-lt"/>
                <a:ea typeface="+mn-ea"/>
                <a:cs typeface="+mn-cs"/>
              </a:endParaRPr>
            </a:p>
          </p:txBody>
        </p:sp>
      </p:grpSp>
      <p:sp>
        <p:nvSpPr>
          <p:cNvPr id="8195" name="Text Placeholder 2"/>
          <p:cNvSpPr>
            <a:spLocks noGrp="1"/>
          </p:cNvSpPr>
          <p:nvPr>
            <p:ph type="subTitle" idx="1"/>
          </p:nvPr>
        </p:nvSpPr>
        <p:spPr>
          <a:xfrm>
            <a:off x="4271002" y="3695705"/>
            <a:ext cx="3723404" cy="482601"/>
          </a:xfrm>
          <a:prstGeom prst="rect">
            <a:avLst/>
          </a:prstGeom>
          <a:noFill/>
          <a:ln w="9525">
            <a:noFill/>
            <a:miter/>
          </a:ln>
        </p:spPr>
        <p:txBody>
          <a:bodyPr anchor="t"/>
          <a:lstStyle>
            <a:lvl1pPr marL="0" lvl="0" indent="0">
              <a:buNone/>
              <a:defRPr sz="1600" kern="1200">
                <a:solidFill>
                  <a:srgbClr val="808080"/>
                </a:solidFill>
              </a:defRPr>
            </a:lvl1pPr>
            <a:lvl2pPr marL="0" lvl="1" indent="0" algn="ctr">
              <a:buNone/>
              <a:defRPr sz="1600" kern="1200">
                <a:solidFill>
                  <a:srgbClr val="808080"/>
                </a:solidFill>
              </a:defRPr>
            </a:lvl2pPr>
            <a:lvl3pPr marL="914400" lvl="2" indent="-914400" algn="ctr">
              <a:buNone/>
              <a:defRPr sz="1600" kern="1200">
                <a:solidFill>
                  <a:srgbClr val="808080"/>
                </a:solidFill>
              </a:defRPr>
            </a:lvl3pPr>
            <a:lvl4pPr marL="1370965" lvl="3" indent="-1370965" algn="ctr">
              <a:buNone/>
              <a:defRPr sz="1600" kern="1200">
                <a:solidFill>
                  <a:srgbClr val="808080"/>
                </a:solidFill>
              </a:defRPr>
            </a:lvl4pPr>
            <a:lvl5pPr marL="1828165" lvl="4" indent="-1828165" algn="ctr">
              <a:buNone/>
              <a:defRPr sz="1600" kern="1200">
                <a:solidFill>
                  <a:srgbClr val="808080"/>
                </a:solidFill>
              </a:defRPr>
            </a:lvl5pPr>
          </a:lstStyle>
          <a:p>
            <a:pPr lvl="0"/>
            <a:r>
              <a:rPr lang="zh-CN" altLang="en-US" dirty="0"/>
              <a:t>单击此处编辑母版副标题样式</a:t>
            </a:r>
          </a:p>
        </p:txBody>
      </p:sp>
      <p:sp>
        <p:nvSpPr>
          <p:cNvPr id="4" name="Date Placeholder 3"/>
          <p:cNvSpPr>
            <a:spLocks noGrp="1"/>
          </p:cNvSpPr>
          <p:nvPr>
            <p:ph type="dt" sz="half" idx="2"/>
          </p:nvPr>
        </p:nvSpPr>
        <p:spPr>
          <a:xfrm>
            <a:off x="514127" y="6245234"/>
            <a:ext cx="2400598" cy="476251"/>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Footer Placeholder 4"/>
          <p:cNvSpPr>
            <a:spLocks noGrp="1"/>
          </p:cNvSpPr>
          <p:nvPr>
            <p:ph type="ftr" sz="quarter" idx="3"/>
          </p:nvPr>
        </p:nvSpPr>
        <p:spPr>
          <a:xfrm>
            <a:off x="3514540" y="6245234"/>
            <a:ext cx="3256137" cy="476251"/>
          </a:xfrm>
          <a:prstGeom prst="rect">
            <a:avLst/>
          </a:prstGeom>
        </p:spPr>
        <p:txBody>
          <a:bodyPr vert="horz" lIns="91440" tIns="45720" rIns="91440" bIns="45720" rtlCol="0" anchor="ctr"/>
          <a:lstStyle/>
          <a:p>
            <a:endParaRPr lang="zh-CN" altLang="en-US"/>
          </a:p>
        </p:txBody>
      </p:sp>
      <p:sp>
        <p:nvSpPr>
          <p:cNvPr id="6" name="Slide Number Placeholder 5"/>
          <p:cNvSpPr>
            <a:spLocks noGrp="1"/>
          </p:cNvSpPr>
          <p:nvPr>
            <p:ph type="sldNum" sz="quarter" idx="4"/>
          </p:nvPr>
        </p:nvSpPr>
        <p:spPr>
          <a:xfrm>
            <a:off x="7370491" y="6245234"/>
            <a:ext cx="2400598" cy="476251"/>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
        <p:nvSpPr>
          <p:cNvPr id="8199" name="Title Placeholder 1"/>
          <p:cNvSpPr>
            <a:spLocks noGrp="1"/>
          </p:cNvSpPr>
          <p:nvPr>
            <p:ph type="ctrTitle"/>
          </p:nvPr>
        </p:nvSpPr>
        <p:spPr>
          <a:xfrm>
            <a:off x="560988" y="2847979"/>
            <a:ext cx="6225755" cy="873126"/>
          </a:xfrm>
          <a:prstGeom prst="rect">
            <a:avLst/>
          </a:prstGeom>
          <a:noFill/>
          <a:ln w="9525">
            <a:noFill/>
            <a:miter/>
          </a:ln>
        </p:spPr>
        <p:txBody>
          <a:bodyPr anchor="ctr"/>
          <a:lstStyle>
            <a:lvl1pPr lvl="0">
              <a:defRPr sz="3200" kern="1200"/>
            </a:lvl1pPr>
          </a:lstStyle>
          <a:p>
            <a:pPr lvl="0"/>
            <a:r>
              <a:rPr lang="zh-CN" altLang="en-US" dirty="0"/>
              <a:t>单击此处编辑母版标题样式</a:t>
            </a:r>
          </a:p>
        </p:txBody>
      </p:sp>
    </p:spTree>
  </p:cSld>
  <p:clrMapOvr>
    <a:masterClrMapping/>
  </p:clrMapOvr>
  <p:transition>
    <p:fade/>
  </p:transition>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p:fade/>
  </p:transition>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18831" y="365126"/>
            <a:ext cx="1662879" cy="5811846"/>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530193" y="365126"/>
            <a:ext cx="4892239" cy="5811846"/>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Tree>
  </p:cSld>
  <p:clrMapOvr>
    <a:masterClrMapping/>
  </p:clrMapOvr>
  <p:transition>
    <p:fade/>
  </p:transition>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514261" y="238125"/>
            <a:ext cx="7285361" cy="868364"/>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r" defTabSz="914400" rtl="0" eaLnBrk="0" fontAlgn="base" latinLnBrk="0" hangingPunct="0">
              <a:spcBef>
                <a:spcPct val="0"/>
              </a:spcBef>
              <a:spcAft>
                <a:spcPct val="0"/>
              </a:spcAft>
              <a:buClrTx/>
              <a:buSzTx/>
              <a:buFont typeface="Arial" pitchFamily="34" charset="0"/>
              <a:buNone/>
              <a:defRPr/>
            </a:pPr>
            <a:endParaRPr kumimoji="0" lang="zh-CN" altLang="zh-CN" sz="1000" b="1"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0" fontAlgn="base" latinLnBrk="0" hangingPunct="0">
              <a:spcBef>
                <a:spcPct val="0"/>
              </a:spcBef>
              <a:spcAft>
                <a:spcPct val="0"/>
              </a:spcAft>
              <a:buClrTx/>
              <a:buSzTx/>
              <a:buFont typeface="Arial" pitchFamily="34" charset="0"/>
              <a:buNone/>
              <a:defRPr/>
            </a:pPr>
            <a:endParaRPr kumimoji="0" lang="zh-CN" altLang="zh-CN" sz="1000" b="1"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sz="1000" dirty="0">
                <a:solidFill>
                  <a:srgbClr val="000000"/>
                </a:solidFill>
                <a:ea typeface="Arial" charset="0"/>
              </a:rPr>
              <a:t>‹#›</a:t>
            </a:fld>
            <a:endParaRPr lang="en-US" altLang="zh-CN" sz="1000" b="0" dirty="0">
              <a:solidFill>
                <a:srgbClr val="000000"/>
              </a:solidFill>
              <a:ea typeface="Arial" charset="0"/>
            </a:endParaRP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0" fontAlgn="base" latinLnBrk="0" hangingPunct="0">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Narrow" panose="020B0606020202030204" pitchFamily="34" charset="0"/>
              <a:ea typeface="微软雅黑"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Narrow" panose="020B0606020202030204" pitchFamily="34" charset="0"/>
              <a:ea typeface="微软雅黑"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0" fontAlgn="base" latinLnBrk="0" hangingPunct="0">
              <a:spcBef>
                <a:spcPct val="0"/>
              </a:spcBef>
              <a:spcAft>
                <a:spcPct val="0"/>
              </a:spcAft>
              <a:buClrTx/>
              <a:buSzTx/>
              <a:buFontTx/>
              <a:buNone/>
              <a:defRPr/>
            </a:pPr>
            <a:fld id="{92F1F5B6-E18D-496A-8770-6D2A69FC7054}" type="slidenum">
              <a:rPr kumimoji="0" lang="zh-CN" altLang="en-US" sz="900" b="0" i="0" u="none" strike="noStrike" kern="1200" cap="none" spc="0" normalizeH="0" baseline="0" noProof="0">
                <a:ln>
                  <a:noFill/>
                </a:ln>
                <a:solidFill>
                  <a:schemeClr val="tx1">
                    <a:tint val="75000"/>
                  </a:schemeClr>
                </a:solidFill>
                <a:effectLst/>
                <a:uLnTx/>
                <a:uFillTx/>
                <a:latin typeface="Arial Narrow" panose="020B0606020202030204" pitchFamily="34" charset="0"/>
                <a:ea typeface="微软雅黑" pitchFamily="34" charset="-122"/>
                <a:cs typeface="+mn-cs"/>
              </a:rPr>
              <a:t>‹#›</a:t>
            </a:fld>
            <a:endParaRPr kumimoji="0" lang="zh-CN" altLang="en-US" sz="900" b="0" i="0" u="none" strike="noStrike" kern="1200" cap="none" spc="0" normalizeH="0" baseline="0" noProof="0">
              <a:ln>
                <a:noFill/>
              </a:ln>
              <a:solidFill>
                <a:schemeClr val="tx1">
                  <a:tint val="75000"/>
                </a:schemeClr>
              </a:solidFill>
              <a:effectLst/>
              <a:uLnTx/>
              <a:uFillTx/>
              <a:latin typeface="Arial Narrow" panose="020B0606020202030204" pitchFamily="34" charset="0"/>
              <a:ea typeface="微软雅黑" pitchFamily="34" charset="-122"/>
              <a:cs typeface="+mn-cs"/>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0" fontAlgn="base" latinLnBrk="0" hangingPunct="0">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Narrow" panose="020B0606020202030204" pitchFamily="34" charset="0"/>
              <a:ea typeface="微软雅黑"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Narrow" panose="020B0606020202030204" pitchFamily="34" charset="0"/>
              <a:ea typeface="微软雅黑"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0" fontAlgn="base" latinLnBrk="0" hangingPunct="0">
              <a:spcBef>
                <a:spcPct val="0"/>
              </a:spcBef>
              <a:spcAft>
                <a:spcPct val="0"/>
              </a:spcAft>
              <a:buClrTx/>
              <a:buSzTx/>
              <a:buFontTx/>
              <a:buNone/>
              <a:defRPr/>
            </a:pPr>
            <a:fld id="{92F1F5B6-E18D-496A-8770-6D2A69FC7054}" type="slidenum">
              <a:rPr kumimoji="0" lang="zh-CN" altLang="en-US" sz="900" b="0" i="0" u="none" strike="noStrike" kern="1200" cap="none" spc="0" normalizeH="0" baseline="0" noProof="0">
                <a:ln>
                  <a:noFill/>
                </a:ln>
                <a:solidFill>
                  <a:schemeClr val="tx1">
                    <a:tint val="75000"/>
                  </a:schemeClr>
                </a:solidFill>
                <a:effectLst/>
                <a:uLnTx/>
                <a:uFillTx/>
                <a:latin typeface="Arial Narrow" panose="020B0606020202030204" pitchFamily="34" charset="0"/>
                <a:ea typeface="微软雅黑" pitchFamily="34" charset="-122"/>
                <a:cs typeface="+mn-cs"/>
              </a:rPr>
              <a:t>‹#›</a:t>
            </a:fld>
            <a:endParaRPr kumimoji="0" lang="zh-CN" altLang="en-US" sz="900" b="0" i="0" u="none" strike="noStrike" kern="1200" cap="none" spc="0" normalizeH="0" baseline="0" noProof="0">
              <a:ln>
                <a:noFill/>
              </a:ln>
              <a:solidFill>
                <a:schemeClr val="tx1">
                  <a:tint val="75000"/>
                </a:schemeClr>
              </a:solidFill>
              <a:effectLst/>
              <a:uLnTx/>
              <a:uFillTx/>
              <a:latin typeface="Arial Narrow" panose="020B0606020202030204" pitchFamily="34" charset="0"/>
              <a:ea typeface="微软雅黑" pitchFamily="34" charset="-122"/>
              <a:cs typeface="+mn-cs"/>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0" fontAlgn="base" latinLnBrk="0" hangingPunct="0">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Narrow" panose="020B0606020202030204" pitchFamily="34" charset="0"/>
              <a:ea typeface="微软雅黑"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Narrow" panose="020B0606020202030204" pitchFamily="34" charset="0"/>
              <a:ea typeface="微软雅黑"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0" fontAlgn="base" latinLnBrk="0" hangingPunct="0">
              <a:spcBef>
                <a:spcPct val="0"/>
              </a:spcBef>
              <a:spcAft>
                <a:spcPct val="0"/>
              </a:spcAft>
              <a:buClrTx/>
              <a:buSzTx/>
              <a:buFontTx/>
              <a:buNone/>
              <a:defRPr/>
            </a:pPr>
            <a:fld id="{92F1F5B6-E18D-496A-8770-6D2A69FC7054}" type="slidenum">
              <a:rPr kumimoji="0" lang="zh-CN" altLang="en-US" sz="900" b="0" i="0" u="none" strike="noStrike" kern="1200" cap="none" spc="0" normalizeH="0" baseline="0" noProof="0">
                <a:ln>
                  <a:noFill/>
                </a:ln>
                <a:solidFill>
                  <a:schemeClr val="tx1">
                    <a:tint val="75000"/>
                  </a:schemeClr>
                </a:solidFill>
                <a:effectLst/>
                <a:uLnTx/>
                <a:uFillTx/>
                <a:latin typeface="Arial Narrow" panose="020B0606020202030204" pitchFamily="34" charset="0"/>
                <a:ea typeface="微软雅黑" pitchFamily="34" charset="-122"/>
                <a:cs typeface="+mn-cs"/>
              </a:rPr>
              <a:t>‹#›</a:t>
            </a:fld>
            <a:endParaRPr kumimoji="0" lang="zh-CN" altLang="en-US" sz="900" b="0" i="0" u="none" strike="noStrike" kern="1200" cap="none" spc="0" normalizeH="0" baseline="0" noProof="0">
              <a:ln>
                <a:noFill/>
              </a:ln>
              <a:solidFill>
                <a:schemeClr val="tx1">
                  <a:tint val="75000"/>
                </a:schemeClr>
              </a:solidFill>
              <a:effectLst/>
              <a:uLnTx/>
              <a:uFillTx/>
              <a:latin typeface="Arial Narrow" panose="020B0606020202030204" pitchFamily="34" charset="0"/>
              <a:ea typeface="微软雅黑" pitchFamily="34" charset="-122"/>
              <a:cs typeface="+mn-cs"/>
            </a:endParaRP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0" fontAlgn="base" latinLnBrk="0" hangingPunct="0">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Narrow" panose="020B0606020202030204" pitchFamily="34" charset="0"/>
              <a:ea typeface="微软雅黑"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0" fontAlgn="base" latinLnBrk="0" hangingPunct="0">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Narrow" panose="020B0606020202030204" pitchFamily="34" charset="0"/>
              <a:ea typeface="微软雅黑"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0" fontAlgn="base" latinLnBrk="0" hangingPunct="0">
              <a:spcBef>
                <a:spcPct val="0"/>
              </a:spcBef>
              <a:spcAft>
                <a:spcPct val="0"/>
              </a:spcAft>
              <a:buClrTx/>
              <a:buSzTx/>
              <a:buFontTx/>
              <a:buNone/>
              <a:defRPr/>
            </a:pPr>
            <a:fld id="{92F1F5B6-E18D-496A-8770-6D2A69FC7054}" type="slidenum">
              <a:rPr kumimoji="0" lang="zh-CN" altLang="en-US" sz="900" b="0" i="0" u="none" strike="noStrike" kern="1200" cap="none" spc="0" normalizeH="0" baseline="0" noProof="0">
                <a:ln>
                  <a:noFill/>
                </a:ln>
                <a:solidFill>
                  <a:schemeClr val="tx1">
                    <a:tint val="75000"/>
                  </a:schemeClr>
                </a:solidFill>
                <a:effectLst/>
                <a:uLnTx/>
                <a:uFillTx/>
                <a:latin typeface="Arial Narrow" panose="020B0606020202030204" pitchFamily="34" charset="0"/>
                <a:ea typeface="微软雅黑" pitchFamily="34" charset="-122"/>
                <a:cs typeface="+mn-cs"/>
              </a:rPr>
              <a:t>‹#›</a:t>
            </a:fld>
            <a:endParaRPr kumimoji="0" lang="zh-CN" altLang="en-US" sz="900" b="0" i="0" u="none" strike="noStrike" kern="1200" cap="none" spc="0" normalizeH="0" baseline="0" noProof="0">
              <a:ln>
                <a:noFill/>
              </a:ln>
              <a:solidFill>
                <a:schemeClr val="tx1">
                  <a:tint val="75000"/>
                </a:schemeClr>
              </a:solidFill>
              <a:effectLst/>
              <a:uLnTx/>
              <a:uFillTx/>
              <a:latin typeface="Arial Narrow" panose="020B0606020202030204" pitchFamily="34" charset="0"/>
              <a:ea typeface="微软雅黑" pitchFamily="34" charset="-122"/>
              <a:cs typeface="+mn-cs"/>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0" fontAlgn="base" latinLnBrk="0" hangingPunct="0">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Narrow" panose="020B0606020202030204" pitchFamily="34" charset="0"/>
              <a:ea typeface="微软雅黑"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0" fontAlgn="base" latinLnBrk="0" hangingPunct="0">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Narrow" panose="020B0606020202030204" pitchFamily="34" charset="0"/>
              <a:ea typeface="微软雅黑"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0" fontAlgn="base" latinLnBrk="0" hangingPunct="0">
              <a:spcBef>
                <a:spcPct val="0"/>
              </a:spcBef>
              <a:spcAft>
                <a:spcPct val="0"/>
              </a:spcAft>
              <a:buClrTx/>
              <a:buSzTx/>
              <a:buFontTx/>
              <a:buNone/>
              <a:defRPr/>
            </a:pPr>
            <a:fld id="{92F1F5B6-E18D-496A-8770-6D2A69FC7054}" type="slidenum">
              <a:rPr kumimoji="0" lang="zh-CN" altLang="en-US" sz="900" b="0" i="0" u="none" strike="noStrike" kern="1200" cap="none" spc="0" normalizeH="0" baseline="0" noProof="0">
                <a:ln>
                  <a:noFill/>
                </a:ln>
                <a:solidFill>
                  <a:schemeClr val="tx1">
                    <a:tint val="75000"/>
                  </a:schemeClr>
                </a:solidFill>
                <a:effectLst/>
                <a:uLnTx/>
                <a:uFillTx/>
                <a:latin typeface="Arial Narrow" panose="020B0606020202030204" pitchFamily="34" charset="0"/>
                <a:ea typeface="微软雅黑" pitchFamily="34" charset="-122"/>
                <a:cs typeface="+mn-cs"/>
              </a:rPr>
              <a:t>‹#›</a:t>
            </a:fld>
            <a:endParaRPr kumimoji="0" lang="zh-CN" altLang="en-US" sz="900" b="0" i="0" u="none" strike="noStrike" kern="1200" cap="none" spc="0" normalizeH="0" baseline="0" noProof="0">
              <a:ln>
                <a:noFill/>
              </a:ln>
              <a:solidFill>
                <a:schemeClr val="tx1">
                  <a:tint val="75000"/>
                </a:schemeClr>
              </a:solidFill>
              <a:effectLst/>
              <a:uLnTx/>
              <a:uFillTx/>
              <a:latin typeface="Arial Narrow" panose="020B0606020202030204" pitchFamily="34" charset="0"/>
              <a:ea typeface="微软雅黑" pitchFamily="34" charset="-122"/>
              <a:cs typeface="+mn-cs"/>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0" fontAlgn="base" latinLnBrk="0" hangingPunct="0">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Narrow" panose="020B0606020202030204" pitchFamily="34" charset="0"/>
              <a:ea typeface="微软雅黑"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0" fontAlgn="base" latinLnBrk="0" hangingPunct="0">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Narrow" panose="020B0606020202030204" pitchFamily="34" charset="0"/>
              <a:ea typeface="微软雅黑"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0" fontAlgn="base" latinLnBrk="0" hangingPunct="0">
              <a:spcBef>
                <a:spcPct val="0"/>
              </a:spcBef>
              <a:spcAft>
                <a:spcPct val="0"/>
              </a:spcAft>
              <a:buClrTx/>
              <a:buSzTx/>
              <a:buFontTx/>
              <a:buNone/>
              <a:defRPr/>
            </a:pPr>
            <a:fld id="{92F1F5B6-E18D-496A-8770-6D2A69FC7054}" type="slidenum">
              <a:rPr kumimoji="0" lang="zh-CN" altLang="en-US" sz="900" b="0" i="0" u="none" strike="noStrike" kern="1200" cap="none" spc="0" normalizeH="0" baseline="0" noProof="0">
                <a:ln>
                  <a:noFill/>
                </a:ln>
                <a:solidFill>
                  <a:schemeClr val="tx1">
                    <a:tint val="75000"/>
                  </a:schemeClr>
                </a:solidFill>
                <a:effectLst/>
                <a:uLnTx/>
                <a:uFillTx/>
                <a:latin typeface="Arial Narrow" panose="020B0606020202030204" pitchFamily="34" charset="0"/>
                <a:ea typeface="微软雅黑" pitchFamily="34" charset="-122"/>
                <a:cs typeface="+mn-cs"/>
              </a:rPr>
              <a:t>‹#›</a:t>
            </a:fld>
            <a:endParaRPr kumimoji="0" lang="zh-CN" altLang="en-US" sz="900" b="0" i="0" u="none" strike="noStrike" kern="1200" cap="none" spc="0" normalizeH="0" baseline="0" noProof="0">
              <a:ln>
                <a:noFill/>
              </a:ln>
              <a:solidFill>
                <a:schemeClr val="tx1">
                  <a:tint val="75000"/>
                </a:schemeClr>
              </a:solidFill>
              <a:effectLst/>
              <a:uLnTx/>
              <a:uFillTx/>
              <a:latin typeface="Arial Narrow" panose="020B0606020202030204" pitchFamily="34" charset="0"/>
              <a:ea typeface="微软雅黑" pitchFamily="34" charset="-122"/>
              <a:cs typeface="+mn-cs"/>
            </a:endParaRP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0" fontAlgn="base" latinLnBrk="0" hangingPunct="0">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Narrow" panose="020B0606020202030204" pitchFamily="34" charset="0"/>
              <a:ea typeface="微软雅黑"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0" fontAlgn="base" latinLnBrk="0" hangingPunct="0">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Narrow" panose="020B0606020202030204" pitchFamily="34" charset="0"/>
              <a:ea typeface="微软雅黑"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0" fontAlgn="base" latinLnBrk="0" hangingPunct="0">
              <a:spcBef>
                <a:spcPct val="0"/>
              </a:spcBef>
              <a:spcAft>
                <a:spcPct val="0"/>
              </a:spcAft>
              <a:buClrTx/>
              <a:buSzTx/>
              <a:buFontTx/>
              <a:buNone/>
              <a:defRPr/>
            </a:pPr>
            <a:fld id="{92F1F5B6-E18D-496A-8770-6D2A69FC7054}" type="slidenum">
              <a:rPr kumimoji="0" lang="zh-CN" altLang="en-US" sz="900" b="0" i="0" u="none" strike="noStrike" kern="1200" cap="none" spc="0" normalizeH="0" baseline="0" noProof="0">
                <a:ln>
                  <a:noFill/>
                </a:ln>
                <a:solidFill>
                  <a:schemeClr val="tx1">
                    <a:tint val="75000"/>
                  </a:schemeClr>
                </a:solidFill>
                <a:effectLst/>
                <a:uLnTx/>
                <a:uFillTx/>
                <a:latin typeface="Arial Narrow" panose="020B0606020202030204" pitchFamily="34" charset="0"/>
                <a:ea typeface="微软雅黑" pitchFamily="34" charset="-122"/>
                <a:cs typeface="+mn-cs"/>
              </a:rPr>
              <a:t>‹#›</a:t>
            </a:fld>
            <a:endParaRPr kumimoji="0" lang="zh-CN" altLang="en-US" sz="900" b="0" i="0" u="none" strike="noStrike" kern="1200" cap="none" spc="0" normalizeH="0" baseline="0" noProof="0">
              <a:ln>
                <a:noFill/>
              </a:ln>
              <a:solidFill>
                <a:schemeClr val="tx1">
                  <a:tint val="75000"/>
                </a:schemeClr>
              </a:solidFill>
              <a:effectLst/>
              <a:uLnTx/>
              <a:uFillTx/>
              <a:latin typeface="Arial Narrow" panose="020B0606020202030204" pitchFamily="34" charset="0"/>
              <a:ea typeface="微软雅黑" pitchFamily="34" charset="-122"/>
              <a:cs typeface="+mn-cs"/>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p:fade/>
  </p:transition>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0" fontAlgn="base" latinLnBrk="0" hangingPunct="0">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Narrow" panose="020B0606020202030204" pitchFamily="34" charset="0"/>
              <a:ea typeface="微软雅黑"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0" fontAlgn="base" latinLnBrk="0" hangingPunct="0">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Narrow" panose="020B0606020202030204" pitchFamily="34" charset="0"/>
              <a:ea typeface="微软雅黑"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0" fontAlgn="base" latinLnBrk="0" hangingPunct="0">
              <a:spcBef>
                <a:spcPct val="0"/>
              </a:spcBef>
              <a:spcAft>
                <a:spcPct val="0"/>
              </a:spcAft>
              <a:buClrTx/>
              <a:buSzTx/>
              <a:buFontTx/>
              <a:buNone/>
              <a:defRPr/>
            </a:pPr>
            <a:fld id="{92F1F5B6-E18D-496A-8770-6D2A69FC7054}" type="slidenum">
              <a:rPr kumimoji="0" lang="zh-CN" altLang="en-US" sz="900" b="0" i="0" u="none" strike="noStrike" kern="1200" cap="none" spc="0" normalizeH="0" baseline="0" noProof="0">
                <a:ln>
                  <a:noFill/>
                </a:ln>
                <a:solidFill>
                  <a:schemeClr val="tx1">
                    <a:tint val="75000"/>
                  </a:schemeClr>
                </a:solidFill>
                <a:effectLst/>
                <a:uLnTx/>
                <a:uFillTx/>
                <a:latin typeface="Arial Narrow" panose="020B0606020202030204" pitchFamily="34" charset="0"/>
                <a:ea typeface="微软雅黑" pitchFamily="34" charset="-122"/>
                <a:cs typeface="+mn-cs"/>
              </a:rPr>
              <a:t>‹#›</a:t>
            </a:fld>
            <a:endParaRPr kumimoji="0" lang="zh-CN" altLang="en-US" sz="900" b="0" i="0" u="none" strike="noStrike" kern="1200" cap="none" spc="0" normalizeH="0" baseline="0" noProof="0">
              <a:ln>
                <a:noFill/>
              </a:ln>
              <a:solidFill>
                <a:schemeClr val="tx1">
                  <a:tint val="75000"/>
                </a:schemeClr>
              </a:solidFill>
              <a:effectLst/>
              <a:uLnTx/>
              <a:uFillTx/>
              <a:latin typeface="Arial Narrow" panose="020B0606020202030204" pitchFamily="34" charset="0"/>
              <a:ea typeface="微软雅黑" pitchFamily="34" charset="-122"/>
              <a:cs typeface="+mn-cs"/>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987426"/>
            <a:ext cx="4629150" cy="4873625"/>
          </a:xfrm>
        </p:spPr>
        <p:txBody>
          <a:bodyPr vert="horz" wrap="square" lIns="91440" tIns="45720" rIns="91440" bIns="45720" numCol="1" rtlCol="0" anchor="t" anchorCtr="0" compatLnSpc="1">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685800" rtl="0" eaLnBrk="0" fontAlgn="base" latinLnBrk="0" hangingPunct="0">
              <a:lnSpc>
                <a:spcPct val="90000"/>
              </a:lnSpc>
              <a:spcBef>
                <a:spcPts val="750"/>
              </a:spcBef>
              <a:spcAft>
                <a:spcPct val="0"/>
              </a:spcAft>
              <a:buClrTx/>
              <a:buSzTx/>
              <a:buFont typeface="Arial" pitchFamily="34" charset="0"/>
              <a:buNone/>
              <a:defRPr/>
            </a:pPr>
            <a:endParaRPr kumimoji="0" lang="zh-CN" altLang="en-US" sz="24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0" fontAlgn="base" latinLnBrk="0" hangingPunct="0">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Narrow" panose="020B0606020202030204" pitchFamily="34" charset="0"/>
              <a:ea typeface="微软雅黑"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0" fontAlgn="base" latinLnBrk="0" hangingPunct="0">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Narrow" panose="020B0606020202030204" pitchFamily="34" charset="0"/>
              <a:ea typeface="微软雅黑"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0" fontAlgn="base" latinLnBrk="0" hangingPunct="0">
              <a:spcBef>
                <a:spcPct val="0"/>
              </a:spcBef>
              <a:spcAft>
                <a:spcPct val="0"/>
              </a:spcAft>
              <a:buClrTx/>
              <a:buSzTx/>
              <a:buFontTx/>
              <a:buNone/>
              <a:defRPr/>
            </a:pPr>
            <a:fld id="{92F1F5B6-E18D-496A-8770-6D2A69FC7054}" type="slidenum">
              <a:rPr kumimoji="0" lang="zh-CN" altLang="en-US" sz="900" b="0" i="0" u="none" strike="noStrike" kern="1200" cap="none" spc="0" normalizeH="0" baseline="0" noProof="0">
                <a:ln>
                  <a:noFill/>
                </a:ln>
                <a:solidFill>
                  <a:schemeClr val="tx1">
                    <a:tint val="75000"/>
                  </a:schemeClr>
                </a:solidFill>
                <a:effectLst/>
                <a:uLnTx/>
                <a:uFillTx/>
                <a:latin typeface="Arial Narrow" panose="020B0606020202030204" pitchFamily="34" charset="0"/>
                <a:ea typeface="微软雅黑" pitchFamily="34" charset="-122"/>
                <a:cs typeface="+mn-cs"/>
              </a:rPr>
              <a:t>‹#›</a:t>
            </a:fld>
            <a:endParaRPr kumimoji="0" lang="zh-CN" altLang="en-US" sz="900" b="0" i="0" u="none" strike="noStrike" kern="1200" cap="none" spc="0" normalizeH="0" baseline="0" noProof="0">
              <a:ln>
                <a:noFill/>
              </a:ln>
              <a:solidFill>
                <a:schemeClr val="tx1">
                  <a:tint val="75000"/>
                </a:schemeClr>
              </a:solidFill>
              <a:effectLst/>
              <a:uLnTx/>
              <a:uFillTx/>
              <a:latin typeface="Arial Narrow" panose="020B0606020202030204" pitchFamily="34" charset="0"/>
              <a:ea typeface="微软雅黑" pitchFamily="34" charset="-122"/>
              <a:cs typeface="+mn-cs"/>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0" fontAlgn="base" latinLnBrk="0" hangingPunct="0">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Narrow" panose="020B0606020202030204" pitchFamily="34" charset="0"/>
              <a:ea typeface="微软雅黑"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Narrow" panose="020B0606020202030204" pitchFamily="34" charset="0"/>
              <a:ea typeface="微软雅黑"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0" fontAlgn="base" latinLnBrk="0" hangingPunct="0">
              <a:spcBef>
                <a:spcPct val="0"/>
              </a:spcBef>
              <a:spcAft>
                <a:spcPct val="0"/>
              </a:spcAft>
              <a:buClrTx/>
              <a:buSzTx/>
              <a:buFontTx/>
              <a:buNone/>
              <a:defRPr/>
            </a:pPr>
            <a:fld id="{92F1F5B6-E18D-496A-8770-6D2A69FC7054}" type="slidenum">
              <a:rPr kumimoji="0" lang="zh-CN" altLang="en-US" sz="900" b="0" i="0" u="none" strike="noStrike" kern="1200" cap="none" spc="0" normalizeH="0" baseline="0" noProof="0">
                <a:ln>
                  <a:noFill/>
                </a:ln>
                <a:solidFill>
                  <a:schemeClr val="tx1">
                    <a:tint val="75000"/>
                  </a:schemeClr>
                </a:solidFill>
                <a:effectLst/>
                <a:uLnTx/>
                <a:uFillTx/>
                <a:latin typeface="Arial Narrow" panose="020B0606020202030204" pitchFamily="34" charset="0"/>
                <a:ea typeface="微软雅黑" pitchFamily="34" charset="-122"/>
                <a:cs typeface="+mn-cs"/>
              </a:rPr>
              <a:t>‹#›</a:t>
            </a:fld>
            <a:endParaRPr kumimoji="0" lang="zh-CN" altLang="en-US" sz="900" b="0" i="0" u="none" strike="noStrike" kern="1200" cap="none" spc="0" normalizeH="0" baseline="0" noProof="0">
              <a:ln>
                <a:noFill/>
              </a:ln>
              <a:solidFill>
                <a:schemeClr val="tx1">
                  <a:tint val="75000"/>
                </a:schemeClr>
              </a:solidFill>
              <a:effectLst/>
              <a:uLnTx/>
              <a:uFillTx/>
              <a:latin typeface="Arial Narrow" panose="020B0606020202030204" pitchFamily="34" charset="0"/>
              <a:ea typeface="微软雅黑" pitchFamily="34" charset="-122"/>
              <a:cs typeface="+mn-cs"/>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0" fontAlgn="base" latinLnBrk="0" hangingPunct="0">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Narrow" panose="020B0606020202030204" pitchFamily="34" charset="0"/>
              <a:ea typeface="微软雅黑"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Narrow" panose="020B0606020202030204" pitchFamily="34" charset="0"/>
              <a:ea typeface="微软雅黑"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0" fontAlgn="base" latinLnBrk="0" hangingPunct="0">
              <a:spcBef>
                <a:spcPct val="0"/>
              </a:spcBef>
              <a:spcAft>
                <a:spcPct val="0"/>
              </a:spcAft>
              <a:buClrTx/>
              <a:buSzTx/>
              <a:buFontTx/>
              <a:buNone/>
              <a:defRPr/>
            </a:pPr>
            <a:fld id="{92F1F5B6-E18D-496A-8770-6D2A69FC7054}" type="slidenum">
              <a:rPr kumimoji="0" lang="zh-CN" altLang="en-US" sz="900" b="0" i="0" u="none" strike="noStrike" kern="1200" cap="none" spc="0" normalizeH="0" baseline="0" noProof="0">
                <a:ln>
                  <a:noFill/>
                </a:ln>
                <a:solidFill>
                  <a:schemeClr val="tx1">
                    <a:tint val="75000"/>
                  </a:schemeClr>
                </a:solidFill>
                <a:effectLst/>
                <a:uLnTx/>
                <a:uFillTx/>
                <a:latin typeface="Arial Narrow" panose="020B0606020202030204" pitchFamily="34" charset="0"/>
                <a:ea typeface="微软雅黑" pitchFamily="34" charset="-122"/>
                <a:cs typeface="+mn-cs"/>
              </a:rPr>
              <a:t>‹#›</a:t>
            </a:fld>
            <a:endParaRPr kumimoji="0" lang="zh-CN" altLang="en-US" sz="900" b="0" i="0" u="none" strike="noStrike" kern="1200" cap="none" spc="0" normalizeH="0" baseline="0" noProof="0">
              <a:ln>
                <a:noFill/>
              </a:ln>
              <a:solidFill>
                <a:schemeClr val="tx1">
                  <a:tint val="75000"/>
                </a:schemeClr>
              </a:solidFill>
              <a:effectLst/>
              <a:uLnTx/>
              <a:uFillTx/>
              <a:latin typeface="Arial Narrow" panose="020B0606020202030204" pitchFamily="34" charset="0"/>
              <a:ea typeface="微软雅黑" pitchFamily="34" charset="-122"/>
              <a:cs typeface="+mn-cs"/>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7291" y="2865125"/>
            <a:ext cx="6037320" cy="1697358"/>
          </a:xfrm>
        </p:spPr>
        <p:txBody>
          <a:bodyPr anchor="b">
            <a:normAutofit/>
          </a:bodyPr>
          <a:lstStyle>
            <a:lvl1pPr>
              <a:defRPr sz="4400">
                <a:solidFill>
                  <a:schemeClr val="accent1">
                    <a:lumMod val="75000"/>
                  </a:schemeClr>
                </a:solidFill>
              </a:defRPr>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7291" y="4562484"/>
            <a:ext cx="6037320" cy="892601"/>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2565" indent="0">
              <a:buNone/>
              <a:defRPr sz="1600">
                <a:solidFill>
                  <a:schemeClr val="tx1">
                    <a:tint val="75000"/>
                  </a:schemeClr>
                </a:solidFill>
              </a:defRPr>
            </a:lvl7pPr>
            <a:lvl8pPr marL="3199765" indent="0">
              <a:buNone/>
              <a:defRPr sz="1600">
                <a:solidFill>
                  <a:schemeClr val="tx1">
                    <a:tint val="75000"/>
                  </a:schemeClr>
                </a:solidFill>
              </a:defRPr>
            </a:lvl8pPr>
            <a:lvl9pPr marL="3656965"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p:fade/>
  </p:transition>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530193" y="1825628"/>
            <a:ext cx="3277559" cy="435134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3904151" y="1825628"/>
            <a:ext cx="3277559" cy="435134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p:fade/>
  </p:transition>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531198" y="365127"/>
            <a:ext cx="6651516" cy="1325565"/>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531199" y="1681165"/>
            <a:ext cx="3262496" cy="823913"/>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531199" y="2505079"/>
            <a:ext cx="3262496" cy="368459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3904151" y="1681165"/>
            <a:ext cx="3278563" cy="823913"/>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3904151" y="2505079"/>
            <a:ext cx="3278563" cy="368459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日期占位符 6"/>
          <p:cNvSpPr>
            <a:spLocks noGrp="1"/>
          </p:cNvSpPr>
          <p:nvPr>
            <p:ph type="dt" sz="half" idx="10"/>
          </p:nvPr>
        </p:nvSpPr>
        <p:spPr/>
        <p:txBody>
          <a:bodyPr/>
          <a:lstStyle/>
          <a:p>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p:fade/>
  </p:transition>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日期占位符 2"/>
          <p:cNvSpPr>
            <a:spLocks noGrp="1"/>
          </p:cNvSpPr>
          <p:nvPr>
            <p:ph type="dt" sz="half" idx="10"/>
          </p:nvPr>
        </p:nvSpPr>
        <p:spPr/>
        <p:txBody>
          <a:bodyPr/>
          <a:lstStyle/>
          <a:p>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p:fade/>
  </p:transition>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latinLnBrk="0" hangingPunct="1">
              <a:spcBef>
                <a:spcPts val="0"/>
              </a:spcBef>
              <a:spcAft>
                <a:spcPts val="0"/>
              </a:spcAft>
              <a:buClrTx/>
              <a:buSzTx/>
              <a:buFontTx/>
              <a:buNone/>
              <a:defRPr/>
            </a:pPr>
            <a:endPar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lvl="0" algn="ctr"/>
            <a:endParaRPr lang="en-US" altLang="zh-CN" sz="1200" dirty="0">
              <a:solidFill>
                <a:srgbClr val="929292"/>
              </a:solidFill>
            </a:endParaRPr>
          </a:p>
        </p:txBody>
      </p:sp>
      <p:sp>
        <p:nvSpPr>
          <p:cNvPr id="4" name="灯片编号占位符 3"/>
          <p:cNvSpPr>
            <a:spLocks noGrp="1"/>
          </p:cNvSpPr>
          <p:nvPr>
            <p:ph type="sldNum" sz="quarter" idx="12"/>
          </p:nvPr>
        </p:nvSpPr>
        <p:spPr/>
        <p:txBody>
          <a:bodyPr/>
          <a:lstStyle/>
          <a:p>
            <a:pPr marL="0" marR="0" lvl="0" indent="0" algn="r" defTabSz="914400" rtl="0" eaLnBrk="1" latinLnBrk="0" hangingPunct="1">
              <a:spcBef>
                <a:spcPts val="0"/>
              </a:spcBef>
              <a:spcAft>
                <a:spcPts val="0"/>
              </a:spcAft>
              <a:buClrTx/>
              <a:buSzTx/>
              <a:buFontTx/>
              <a:buNone/>
              <a:defRPr/>
            </a:pPr>
            <a:fld id="{EF906490-237C-474C-BA2E-D98840BC1F8F}"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fade/>
  </p:transition>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531198" y="457201"/>
            <a:ext cx="2487289" cy="1600202"/>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278563" y="987427"/>
            <a:ext cx="3904151" cy="487363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531198" y="2057403"/>
            <a:ext cx="2487289" cy="3811594"/>
          </a:xfrm>
        </p:spPr>
        <p:txBody>
          <a:bodyPr/>
          <a:lstStyle>
            <a:lvl1pPr marL="0" indent="0">
              <a:buNone/>
              <a:defRPr sz="16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765" indent="0">
              <a:buNone/>
              <a:defRPr sz="1000"/>
            </a:lvl8pPr>
            <a:lvl9pPr marL="3656965"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p:fade/>
  </p:transition>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531198" y="457201"/>
            <a:ext cx="2487289" cy="1600202"/>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278563" y="987427"/>
            <a:ext cx="3904151" cy="4873632"/>
          </a:xfrm>
        </p:spPr>
        <p:txBody>
          <a:bodyPr vert="horz" lIns="91440" tIns="45720" rIns="91440" bIns="45720" rtlCol="0" anchor="t">
            <a:normAutofit/>
          </a:bodyPr>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765" indent="0">
              <a:buNone/>
              <a:defRPr sz="2000"/>
            </a:lvl8pPr>
            <a:lvl9pPr marL="3656965" indent="0">
              <a:buNone/>
              <a:defRPr sz="2000"/>
            </a:lvl9pPr>
          </a:lstStyle>
          <a:p>
            <a:pPr marL="0" marR="0" lvl="0" indent="0" algn="l" defTabSz="914400" rtl="0" eaLnBrk="1" latinLnBrk="0" hangingPunct="1">
              <a:lnSpc>
                <a:spcPct val="110000"/>
              </a:lnSpc>
              <a:spcBef>
                <a:spcPts val="1800"/>
              </a:spcBef>
              <a:spcAft>
                <a:spcPts val="0"/>
              </a:spcAft>
              <a:buClr>
                <a:schemeClr val="accent1"/>
              </a:buClr>
              <a:buSzPct val="60000"/>
              <a:buFont typeface="Wingdings" pitchFamily="2" charset="2"/>
              <a:buNone/>
              <a:defRPr/>
            </a:pPr>
            <a:r>
              <a:rPr kumimoji="0" lang="zh-CN" altLang="en-US" sz="3200" b="0" i="0" u="none" strike="noStrike" kern="1200" cap="none" spc="0" normalizeH="0" baseline="0" noProof="0" smtClean="0">
                <a:ln>
                  <a:noFill/>
                </a:ln>
                <a:solidFill>
                  <a:schemeClr val="accent2">
                    <a:lumMod val="50000"/>
                  </a:schemeClr>
                </a:solidFill>
                <a:effectLst/>
                <a:uLnTx/>
                <a:uFillTx/>
                <a:latin typeface="+mn-lt"/>
                <a:ea typeface="+mn-ea"/>
                <a:cs typeface="+mn-cs"/>
              </a:rPr>
              <a:t>单击图标添加图片</a:t>
            </a:r>
            <a:endParaRPr kumimoji="0" lang="en-US" sz="3200" b="0" i="0" u="none" strike="noStrike" kern="1200" cap="none" spc="0" normalizeH="0" baseline="0" noProof="0" dirty="0">
              <a:ln>
                <a:noFill/>
              </a:ln>
              <a:solidFill>
                <a:schemeClr val="accent2">
                  <a:lumMod val="50000"/>
                </a:schemeClr>
              </a:solidFill>
              <a:effectLst/>
              <a:uLnTx/>
              <a:uFillTx/>
              <a:latin typeface="+mn-lt"/>
              <a:ea typeface="+mn-ea"/>
              <a:cs typeface="+mn-cs"/>
            </a:endParaRPr>
          </a:p>
        </p:txBody>
      </p:sp>
      <p:sp>
        <p:nvSpPr>
          <p:cNvPr id="4" name="Text Placeholder 3"/>
          <p:cNvSpPr>
            <a:spLocks noGrp="1"/>
          </p:cNvSpPr>
          <p:nvPr>
            <p:ph type="body" sz="half" idx="2"/>
          </p:nvPr>
        </p:nvSpPr>
        <p:spPr>
          <a:xfrm>
            <a:off x="531198" y="2057403"/>
            <a:ext cx="2487289" cy="3811594"/>
          </a:xfrm>
        </p:spPr>
        <p:txBody>
          <a:bodyPr/>
          <a:lstStyle>
            <a:lvl1pPr marL="0" indent="0">
              <a:buNone/>
              <a:defRPr sz="16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765" indent="0">
              <a:buNone/>
              <a:defRPr sz="1000"/>
            </a:lvl8pPr>
            <a:lvl9pPr marL="3656965"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p:fade/>
  </p:transition>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3" descr="!interior"/>
          <p:cNvPicPr>
            <a:picLocks noChangeAspect="1"/>
          </p:cNvPicPr>
          <p:nvPr/>
        </p:nvPicPr>
        <p:blipFill>
          <a:blip r:embed="rId14"/>
          <a:srcRect/>
          <a:stretch>
            <a:fillRect/>
          </a:stretch>
        </p:blipFill>
        <p:spPr>
          <a:xfrm>
            <a:off x="0" y="0"/>
            <a:ext cx="10311993" cy="6877060"/>
          </a:xfrm>
          <a:prstGeom prst="rect">
            <a:avLst/>
          </a:prstGeom>
          <a:noFill/>
          <a:ln w="9525">
            <a:noFill/>
            <a:miter/>
          </a:ln>
        </p:spPr>
      </p:pic>
      <p:sp>
        <p:nvSpPr>
          <p:cNvPr id="1027" name="Text Placeholder 2"/>
          <p:cNvSpPr>
            <a:spLocks noGrp="1"/>
          </p:cNvSpPr>
          <p:nvPr>
            <p:ph type="body" idx="1"/>
          </p:nvPr>
        </p:nvSpPr>
        <p:spPr>
          <a:xfrm>
            <a:off x="627931" y="1270002"/>
            <a:ext cx="9109686" cy="5000632"/>
          </a:xfrm>
          <a:prstGeom prst="rect">
            <a:avLst/>
          </a:prstGeom>
          <a:noFill/>
          <a:ln w="9525">
            <a:noFill/>
            <a:miter/>
          </a:ln>
        </p:spPr>
        <p:txBody>
          <a:bodyPr/>
          <a:lstStyle/>
          <a:p>
            <a:pPr lvl="0"/>
            <a:r>
              <a:rPr lang="zh-CN" altLang="en-US" dirty="0"/>
              <a:t>单击此处编辑母版文本样式</a:t>
            </a:r>
          </a:p>
          <a:p>
            <a:pPr lvl="1"/>
            <a:r>
              <a:rPr lang="zh-CN" altLang="en-US" dirty="0"/>
              <a:t>第二级</a:t>
            </a:r>
          </a:p>
        </p:txBody>
      </p:sp>
      <p:sp>
        <p:nvSpPr>
          <p:cNvPr id="4" name="Date Placeholder 3"/>
          <p:cNvSpPr>
            <a:spLocks noGrp="1"/>
          </p:cNvSpPr>
          <p:nvPr>
            <p:ph type="dt" sz="half" idx="2"/>
          </p:nvPr>
        </p:nvSpPr>
        <p:spPr>
          <a:xfrm>
            <a:off x="706924" y="6356359"/>
            <a:ext cx="2314910" cy="365126"/>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Footer Placeholder 4"/>
          <p:cNvSpPr>
            <a:spLocks noGrp="1"/>
          </p:cNvSpPr>
          <p:nvPr>
            <p:ph type="ftr" sz="quarter" idx="3"/>
          </p:nvPr>
        </p:nvSpPr>
        <p:spPr>
          <a:xfrm>
            <a:off x="3407430" y="6356359"/>
            <a:ext cx="3470356" cy="365126"/>
          </a:xfrm>
          <a:prstGeom prst="rect">
            <a:avLst/>
          </a:prstGeom>
        </p:spPr>
        <p:txBody>
          <a:bodyPr vert="horz" lIns="91440" tIns="45720" rIns="91440" bIns="45720" rtlCol="0" anchor="ctr"/>
          <a:lstStyle/>
          <a:p>
            <a:endParaRPr lang="zh-CN" altLang="en-US"/>
          </a:p>
        </p:txBody>
      </p:sp>
      <p:sp>
        <p:nvSpPr>
          <p:cNvPr id="6" name="Slide Number Placeholder 5"/>
          <p:cNvSpPr>
            <a:spLocks noGrp="1"/>
          </p:cNvSpPr>
          <p:nvPr>
            <p:ph type="sldNum" sz="quarter" idx="4"/>
          </p:nvPr>
        </p:nvSpPr>
        <p:spPr>
          <a:xfrm>
            <a:off x="7263381" y="6356359"/>
            <a:ext cx="231491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
        <p:nvSpPr>
          <p:cNvPr id="1031" name="Title Placeholder 1"/>
          <p:cNvSpPr>
            <a:spLocks noGrp="1"/>
          </p:cNvSpPr>
          <p:nvPr>
            <p:ph type="title"/>
          </p:nvPr>
        </p:nvSpPr>
        <p:spPr>
          <a:xfrm>
            <a:off x="627931" y="265113"/>
            <a:ext cx="9109686" cy="741363"/>
          </a:xfrm>
          <a:prstGeom prst="rect">
            <a:avLst/>
          </a:prstGeom>
          <a:noFill/>
          <a:ln w="9525">
            <a:noFill/>
            <a:miter/>
          </a:ln>
        </p:spPr>
        <p:txBody>
          <a:bodyPr anchor="ctr"/>
          <a:lstStyle/>
          <a:p>
            <a:pPr lvl="0"/>
            <a:r>
              <a:rPr lang="zh-CN" altLang="en-US" dirty="0"/>
              <a:t>单击此处编辑母版标题样式</a:t>
            </a:r>
            <a:endParaRPr lang="en-US" altLang="x-none"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fade/>
  </p:transition>
  <p:hf sldNum="0" hdr="0" ftr="0" dt="0"/>
  <p:txStyles>
    <p:title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p:titleStyle>
    <p:bodyStyle>
      <a:lvl1pPr marL="357505" indent="-356870" algn="l" defTabSz="914400" rtl="0" eaLnBrk="1" latinLnBrk="0" hangingPunct="1">
        <a:lnSpc>
          <a:spcPct val="110000"/>
        </a:lnSpc>
        <a:spcBef>
          <a:spcPts val="1800"/>
        </a:spcBef>
        <a:buClr>
          <a:schemeClr val="accent1"/>
        </a:buClr>
        <a:buSzPct val="60000"/>
        <a:buFont typeface="Wingdings" pitchFamily="2" charset="2"/>
        <a:buChar char="n"/>
        <a:defRPr sz="2000" kern="1200">
          <a:solidFill>
            <a:schemeClr val="accent2">
              <a:lumMod val="50000"/>
            </a:schemeClr>
          </a:solidFill>
          <a:latin typeface="+mn-lt"/>
          <a:ea typeface="+mn-ea"/>
          <a:cs typeface="+mn-cs"/>
        </a:defRPr>
      </a:lvl1pPr>
      <a:lvl2pPr marL="357505" indent="-356870" algn="l" defTabSz="914400" rtl="0" eaLnBrk="1" latinLnBrk="0" hangingPunct="1">
        <a:lnSpc>
          <a:spcPct val="130000"/>
        </a:lnSpc>
        <a:spcBef>
          <a:spcPts val="500"/>
        </a:spcBef>
        <a:buFont typeface="Calibri" pitchFamily="34" charset="0"/>
        <a:buChar char=" "/>
        <a:defRPr sz="1400" kern="1200">
          <a:solidFill>
            <a:schemeClr val="bg1">
              <a:lumMod val="50000"/>
            </a:schemeClr>
          </a:solidFill>
          <a:latin typeface="+mn-lt"/>
          <a:ea typeface="+mn-ea"/>
          <a:cs typeface="+mn-cs"/>
        </a:defRPr>
      </a:lvl2pPr>
      <a:lvl3pPr marL="1143000" indent="-227965"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599565" indent="-227965"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6765" indent="-227965"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3965" indent="-227965"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165" indent="-227965"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8365" indent="-227965"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4930" indent="-227965"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628650" y="365125"/>
            <a:ext cx="7886700" cy="1325563"/>
          </a:xfrm>
          <a:prstGeom prst="rect">
            <a:avLst/>
          </a:prstGeom>
          <a:noFill/>
          <a:ln w="9525">
            <a:noFill/>
            <a:miter/>
          </a:ln>
        </p:spPr>
        <p:txBody>
          <a:bodyPr anchor="ctr"/>
          <a:lstStyle/>
          <a:p>
            <a:pPr lvl="0"/>
            <a:r>
              <a:rPr lang="zh-CN" altLang="en-US" dirty="0"/>
              <a:t>单击此处编辑母版标题样式</a:t>
            </a:r>
          </a:p>
        </p:txBody>
      </p:sp>
      <p:sp>
        <p:nvSpPr>
          <p:cNvPr id="1027" name="文本占位符 2"/>
          <p:cNvSpPr>
            <a:spLocks noGrp="1"/>
          </p:cNvSpPr>
          <p:nvPr>
            <p:ph type="body" idx="1"/>
          </p:nvPr>
        </p:nvSpPr>
        <p:spPr>
          <a:xfrm>
            <a:off x="628650" y="1825625"/>
            <a:ext cx="7886700" cy="4351338"/>
          </a:xfrm>
          <a:prstGeom prst="rect">
            <a:avLst/>
          </a:prstGeom>
          <a:noFill/>
          <a:ln w="9525">
            <a:noFill/>
            <a:miter/>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0" fontAlgn="base" latinLnBrk="0" hangingPunct="0">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Narrow" panose="020B0606020202030204" pitchFamily="34" charset="0"/>
              <a:ea typeface="微软雅黑" pitchFamily="34" charset="-122"/>
              <a:cs typeface="+mn-cs"/>
            </a:endParaRPr>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0" fontAlgn="base" latinLnBrk="0" hangingPunct="0">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Narrow" panose="020B0606020202030204" pitchFamily="34" charset="0"/>
              <a:ea typeface="微软雅黑" pitchFamily="34" charset="-122"/>
              <a:cs typeface="+mn-cs"/>
            </a:endParaRPr>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0" fontAlgn="base" latinLnBrk="0" hangingPunct="0">
              <a:spcBef>
                <a:spcPct val="0"/>
              </a:spcBef>
              <a:spcAft>
                <a:spcPct val="0"/>
              </a:spcAft>
              <a:buClrTx/>
              <a:buSzTx/>
              <a:buFontTx/>
              <a:buNone/>
              <a:defRPr/>
            </a:pPr>
            <a:fld id="{92F1F5B6-E18D-496A-8770-6D2A69FC7054}" type="slidenum">
              <a:rPr kumimoji="0" lang="zh-CN" altLang="en-US" sz="900" b="0" i="0" u="none" strike="noStrike" kern="1200" cap="none" spc="0" normalizeH="0" baseline="0" noProof="0">
                <a:ln>
                  <a:noFill/>
                </a:ln>
                <a:solidFill>
                  <a:schemeClr val="tx1">
                    <a:tint val="75000"/>
                  </a:schemeClr>
                </a:solidFill>
                <a:effectLst/>
                <a:uLnTx/>
                <a:uFillTx/>
                <a:latin typeface="Arial Narrow" panose="020B0606020202030204" pitchFamily="34" charset="0"/>
                <a:ea typeface="微软雅黑" pitchFamily="34" charset="-122"/>
                <a:cs typeface="+mn-cs"/>
              </a:rPr>
              <a:t>‹#›</a:t>
            </a:fld>
            <a:endParaRPr kumimoji="0" lang="zh-CN" altLang="en-US" sz="900" b="0" i="0" u="none" strike="noStrike" kern="1200" cap="none" spc="0" normalizeH="0" baseline="0" noProof="0">
              <a:ln>
                <a:noFill/>
              </a:ln>
              <a:solidFill>
                <a:schemeClr val="tx1">
                  <a:tint val="75000"/>
                </a:schemeClr>
              </a:solidFill>
              <a:effectLst/>
              <a:uLnTx/>
              <a:uFillTx/>
              <a:latin typeface="Arial Narrow" panose="020B0606020202030204" pitchFamily="34" charset="0"/>
              <a:ea typeface="微软雅黑" pitchFamily="34" charset="-122"/>
              <a:cs typeface="+mn-cs"/>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fade/>
  </p:transition>
  <p:hf sldNum="0"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itchFamily="2" charset="-122"/>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itchFamily="2" charset="-122"/>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itchFamily="2" charset="-122"/>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itchFamily="2" charset="-122"/>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itchFamily="2" charset="-122"/>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itchFamily="2" charset="-122"/>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itchFamily="2" charset="-122"/>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itchFamily="2" charset="-122"/>
        </a:defRPr>
      </a:lvl9pPr>
    </p:titleStyle>
    <p:bodyStyle>
      <a:lvl1pPr marL="171450" indent="-171450" algn="l" defTabSz="685800"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2.xml"/><Relationship Id="rId5" Type="http://schemas.openxmlformats.org/officeDocument/2006/relationships/image" Target="../media/image65.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9.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12.xml"/><Relationship Id="rId6" Type="http://schemas.openxmlformats.org/officeDocument/2006/relationships/image" Target="../media/image74.jpeg"/><Relationship Id="rId5" Type="http://schemas.openxmlformats.org/officeDocument/2006/relationships/image" Target="../media/image73.jpeg"/><Relationship Id="rId10" Type="http://schemas.openxmlformats.org/officeDocument/2006/relationships/image" Target="../media/image3.png"/><Relationship Id="rId4" Type="http://schemas.openxmlformats.org/officeDocument/2006/relationships/image" Target="../media/image72.png"/><Relationship Id="rId9" Type="http://schemas.openxmlformats.org/officeDocument/2006/relationships/image" Target="../media/image77.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ctrTitle"/>
          </p:nvPr>
        </p:nvSpPr>
        <p:spPr>
          <a:xfrm>
            <a:off x="396876" y="2392801"/>
            <a:ext cx="8516012" cy="1867700"/>
          </a:xfrm>
        </p:spPr>
        <p:txBody>
          <a:bodyPr/>
          <a:lstStyle/>
          <a:p>
            <a:r>
              <a:rPr lang="zh-CN" altLang="en-US" sz="4800" dirty="0" smtClean="0"/>
              <a:t> 送</a:t>
            </a:r>
            <a:r>
              <a:rPr lang="zh-CN" altLang="en-US" sz="6000" dirty="0" smtClean="0">
                <a:solidFill>
                  <a:srgbClr val="C00000"/>
                </a:solidFill>
                <a:latin typeface="华文楷体" panose="02010600040101010101" pitchFamily="2" charset="-122"/>
                <a:ea typeface="华文楷体" panose="02010600040101010101" pitchFamily="2" charset="-122"/>
              </a:rPr>
              <a:t>温暖  </a:t>
            </a:r>
            <a:r>
              <a:rPr lang="zh-CN" altLang="en-US" sz="4800" dirty="0" smtClean="0"/>
              <a:t> </a:t>
            </a:r>
            <a:r>
              <a:rPr lang="zh-CN" altLang="en-US" sz="4800" dirty="0"/>
              <a:t>促</a:t>
            </a:r>
            <a:r>
              <a:rPr lang="zh-CN" altLang="en-US" sz="6000" dirty="0" smtClean="0">
                <a:solidFill>
                  <a:srgbClr val="C00000"/>
                </a:solidFill>
                <a:latin typeface="华文楷体" panose="02010600040101010101" pitchFamily="2" charset="-122"/>
                <a:ea typeface="华文楷体" panose="02010600040101010101" pitchFamily="2" charset="-122"/>
              </a:rPr>
              <a:t>健康  </a:t>
            </a:r>
            <a:r>
              <a:rPr lang="zh-CN" altLang="en-US" sz="4800" dirty="0" smtClean="0"/>
              <a:t> 创</a:t>
            </a:r>
            <a:r>
              <a:rPr lang="zh-CN" altLang="en-US" sz="6000" dirty="0">
                <a:solidFill>
                  <a:srgbClr val="C00000"/>
                </a:solidFill>
                <a:latin typeface="华文楷体" panose="02010600040101010101" pitchFamily="2" charset="-122"/>
                <a:ea typeface="华文楷体" panose="02010600040101010101" pitchFamily="2" charset="-122"/>
              </a:rPr>
              <a:t>和谐</a:t>
            </a:r>
          </a:p>
        </p:txBody>
      </p:sp>
      <p:pic>
        <p:nvPicPr>
          <p:cNvPr id="4119" name="图片 1"/>
          <p:cNvPicPr>
            <a:picLocks noChangeAspect="1"/>
          </p:cNvPicPr>
          <p:nvPr/>
        </p:nvPicPr>
        <p:blipFill>
          <a:blip r:embed="rId2"/>
          <a:srcRect/>
          <a:stretch>
            <a:fillRect/>
          </a:stretch>
        </p:blipFill>
        <p:spPr>
          <a:xfrm>
            <a:off x="108002" y="95280"/>
            <a:ext cx="2102636" cy="2098518"/>
          </a:xfrm>
          <a:prstGeom prst="rect">
            <a:avLst/>
          </a:prstGeom>
          <a:noFill/>
          <a:ln w="9525">
            <a:noFill/>
            <a:miter/>
          </a:ln>
        </p:spPr>
      </p:pic>
      <p:sp>
        <p:nvSpPr>
          <p:cNvPr id="4121" name="Rectangle 3"/>
          <p:cNvSpPr>
            <a:spLocks noGrp="1"/>
          </p:cNvSpPr>
          <p:nvPr/>
        </p:nvSpPr>
        <p:spPr>
          <a:xfrm>
            <a:off x="3764509" y="5394457"/>
            <a:ext cx="4811713" cy="403225"/>
          </a:xfrm>
          <a:prstGeom prst="rect">
            <a:avLst/>
          </a:prstGeom>
          <a:noFill/>
          <a:ln w="9525">
            <a:noFill/>
            <a:miter/>
          </a:ln>
        </p:spPr>
        <p:txBody>
          <a:bodyPr vert="horz" wrap="square" lIns="91440" tIns="45720" rIns="91440" bIns="45720" anchor="t"/>
          <a:lstStyle>
            <a:lvl1pPr marL="0" lvl="0" indent="0" algn="ctr">
              <a:buNone/>
              <a:defRPr kern="1200"/>
            </a:lvl1pPr>
            <a:lvl2pPr marL="457200" lvl="1" indent="-457200" algn="ctr">
              <a:buNone/>
              <a:defRPr kern="1200"/>
            </a:lvl2pPr>
            <a:lvl3pPr marL="914400" lvl="2" indent="-914400" algn="ctr">
              <a:buNone/>
              <a:defRPr kern="1200"/>
            </a:lvl3pPr>
            <a:lvl4pPr marL="1371600" lvl="3" indent="-1371600" algn="ctr">
              <a:buNone/>
              <a:defRPr kern="1200"/>
            </a:lvl4pPr>
            <a:lvl5pPr marL="1828800" lvl="4" indent="-1828800" algn="ctr">
              <a:buNone/>
              <a:defRPr kern="1200"/>
            </a:lvl5pPr>
          </a:lstStyle>
          <a:p>
            <a:pPr lvl="0" algn="r" eaLnBrk="1" hangingPunct="1">
              <a:lnSpc>
                <a:spcPct val="150000"/>
              </a:lnSpc>
            </a:pPr>
            <a:r>
              <a:rPr lang="zh-CN" altLang="en-US" sz="2000" b="1" dirty="0" smtClean="0">
                <a:solidFill>
                  <a:schemeClr val="bg1"/>
                </a:solidFill>
                <a:latin typeface="黑体" pitchFamily="49" charset="-122"/>
                <a:ea typeface="黑体" pitchFamily="49" charset="-122"/>
                <a:sym typeface="黑体" pitchFamily="49" charset="-122"/>
              </a:rPr>
              <a:t>北京师范大学</a:t>
            </a:r>
            <a:endParaRPr lang="en-US" altLang="zh-CN" sz="2000" b="1" dirty="0" smtClean="0">
              <a:solidFill>
                <a:schemeClr val="bg1"/>
              </a:solidFill>
              <a:latin typeface="黑体" pitchFamily="49" charset="-122"/>
              <a:ea typeface="黑体" pitchFamily="49" charset="-122"/>
              <a:sym typeface="黑体" pitchFamily="49" charset="-122"/>
            </a:endParaRPr>
          </a:p>
          <a:p>
            <a:pPr lvl="0" algn="r" eaLnBrk="1" hangingPunct="1">
              <a:lnSpc>
                <a:spcPct val="150000"/>
              </a:lnSpc>
            </a:pPr>
            <a:r>
              <a:rPr lang="zh-CN" altLang="en-US" sz="2000" b="1" dirty="0" smtClean="0">
                <a:solidFill>
                  <a:schemeClr val="bg1"/>
                </a:solidFill>
                <a:latin typeface="黑体" pitchFamily="49" charset="-122"/>
                <a:ea typeface="黑体" pitchFamily="49" charset="-122"/>
                <a:sym typeface="黑体" pitchFamily="49" charset="-122"/>
              </a:rPr>
              <a:t>生命科学学院工会</a:t>
            </a:r>
            <a:endParaRPr lang="zh-CN" altLang="en-US" sz="2000" b="1" dirty="0">
              <a:solidFill>
                <a:schemeClr val="bg1"/>
              </a:solidFill>
              <a:latin typeface="黑体" pitchFamily="49" charset="-122"/>
              <a:ea typeface="黑体" pitchFamily="49" charset="-122"/>
              <a:sym typeface="黑体" pitchFamily="49" charset="-122"/>
            </a:endParaRPr>
          </a:p>
          <a:p>
            <a:pPr lvl="0" algn="r" eaLnBrk="1" hangingPunct="1">
              <a:lnSpc>
                <a:spcPct val="150000"/>
              </a:lnSpc>
            </a:pPr>
            <a:r>
              <a:rPr lang="en-US" altLang="zh-CN" sz="2000" b="1" dirty="0" smtClean="0">
                <a:solidFill>
                  <a:schemeClr val="bg1"/>
                </a:solidFill>
                <a:latin typeface="黑体" pitchFamily="49" charset="-122"/>
                <a:ea typeface="黑体" pitchFamily="49" charset="-122"/>
                <a:sym typeface="黑体" pitchFamily="49" charset="-122"/>
              </a:rPr>
              <a:t>2017</a:t>
            </a:r>
            <a:r>
              <a:rPr lang="zh-CN" altLang="en-US" sz="2000" b="1" dirty="0" smtClean="0">
                <a:solidFill>
                  <a:schemeClr val="bg1"/>
                </a:solidFill>
                <a:latin typeface="黑体" pitchFamily="49" charset="-122"/>
                <a:ea typeface="黑体" pitchFamily="49" charset="-122"/>
                <a:sym typeface="黑体" pitchFamily="49" charset="-122"/>
              </a:rPr>
              <a:t>年</a:t>
            </a:r>
            <a:r>
              <a:rPr lang="en-US" altLang="zh-CN" sz="2000" b="1" dirty="0">
                <a:solidFill>
                  <a:schemeClr val="bg1"/>
                </a:solidFill>
                <a:latin typeface="黑体" pitchFamily="49" charset="-122"/>
                <a:ea typeface="黑体" pitchFamily="49" charset="-122"/>
                <a:sym typeface="黑体" pitchFamily="49" charset="-122"/>
              </a:rPr>
              <a:t>1</a:t>
            </a:r>
            <a:r>
              <a:rPr lang="zh-CN" altLang="en-US" sz="2000" b="1" dirty="0" smtClean="0">
                <a:solidFill>
                  <a:schemeClr val="bg1"/>
                </a:solidFill>
                <a:latin typeface="黑体" pitchFamily="49" charset="-122"/>
                <a:ea typeface="黑体" pitchFamily="49" charset="-122"/>
                <a:sym typeface="黑体" pitchFamily="49" charset="-122"/>
              </a:rPr>
              <a:t>月</a:t>
            </a:r>
            <a:endParaRPr lang="en-US" altLang="zh-CN" sz="2000" b="1" dirty="0">
              <a:solidFill>
                <a:schemeClr val="bg1"/>
              </a:solidFill>
              <a:latin typeface="黑体" pitchFamily="49" charset="-122"/>
              <a:ea typeface="黑体" pitchFamily="49" charset="-122"/>
              <a:sym typeface="黑体" pitchFamily="49" charset="-122"/>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94981" y="1173247"/>
            <a:ext cx="9109686" cy="5000632"/>
          </a:xfrm>
        </p:spPr>
        <p:txBody>
          <a:bodyPr/>
          <a:lstStyle/>
          <a:p>
            <a:r>
              <a:rPr lang="en-US" altLang="zh-CN" b="1" dirty="0" smtClean="0">
                <a:latin typeface="仿宋" pitchFamily="49" charset="-122"/>
                <a:ea typeface="仿宋" pitchFamily="49" charset="-122"/>
              </a:rPr>
              <a:t>1</a:t>
            </a:r>
            <a:r>
              <a:rPr lang="zh-CN" altLang="en-US" b="1" dirty="0" smtClean="0">
                <a:latin typeface="仿宋" pitchFamily="49" charset="-122"/>
                <a:ea typeface="仿宋" pitchFamily="49" charset="-122"/>
              </a:rPr>
              <a:t>、重视</a:t>
            </a:r>
            <a:r>
              <a:rPr lang="zh-CN" altLang="en-US" b="1" dirty="0">
                <a:latin typeface="仿宋" pitchFamily="49" charset="-122"/>
                <a:ea typeface="仿宋" pitchFamily="49" charset="-122"/>
              </a:rPr>
              <a:t>教师培养，搭建平台促进教师成长。</a:t>
            </a:r>
          </a:p>
        </p:txBody>
      </p:sp>
      <p:pic>
        <p:nvPicPr>
          <p:cNvPr id="7" name="图片 6" descr="青年教师基本功大赛2"/>
          <p:cNvPicPr>
            <a:picLocks noChangeAspect="1"/>
          </p:cNvPicPr>
          <p:nvPr/>
        </p:nvPicPr>
        <p:blipFill>
          <a:blip r:embed="rId2"/>
          <a:srcRect/>
          <a:stretch>
            <a:fillRect/>
          </a:stretch>
        </p:blipFill>
        <p:spPr>
          <a:xfrm>
            <a:off x="1234090" y="4103600"/>
            <a:ext cx="3385943" cy="2239705"/>
          </a:xfrm>
          <a:prstGeom prst="rect">
            <a:avLst/>
          </a:prstGeom>
        </p:spPr>
      </p:pic>
      <p:sp>
        <p:nvSpPr>
          <p:cNvPr id="8" name="标题 7"/>
          <p:cNvSpPr>
            <a:spLocks noGrp="1"/>
          </p:cNvSpPr>
          <p:nvPr>
            <p:ph type="title"/>
          </p:nvPr>
        </p:nvSpPr>
        <p:spPr>
          <a:xfrm>
            <a:off x="627931" y="420053"/>
            <a:ext cx="9109686" cy="741363"/>
          </a:xfrm>
        </p:spPr>
        <p:txBody>
          <a:bodyPr/>
          <a:lstStyle/>
          <a:p>
            <a:r>
              <a:rPr lang="zh-CN" altLang="en-US" dirty="0" smtClean="0">
                <a:latin typeface="微软雅黑" pitchFamily="34" charset="-122"/>
                <a:ea typeface="微软雅黑" pitchFamily="34" charset="-122"/>
                <a:sym typeface="+mn-ea"/>
              </a:rPr>
              <a:t>四、</a:t>
            </a:r>
            <a:r>
              <a:rPr lang="en-US" altLang="zh-CN" dirty="0" smtClean="0">
                <a:latin typeface="微软雅黑" pitchFamily="34" charset="-122"/>
                <a:ea typeface="微软雅黑" pitchFamily="34" charset="-122"/>
                <a:sym typeface="+mn-ea"/>
              </a:rPr>
              <a:t> </a:t>
            </a:r>
            <a:r>
              <a:rPr lang="zh-CN" altLang="en-US" dirty="0" smtClean="0">
                <a:latin typeface="微软雅黑" pitchFamily="34" charset="-122"/>
                <a:ea typeface="微软雅黑" pitchFamily="34" charset="-122"/>
                <a:sym typeface="+mn-ea"/>
              </a:rPr>
              <a:t>教师培养、宣传典型</a:t>
            </a:r>
            <a:endParaRPr lang="en-US" altLang="zh-CN" dirty="0">
              <a:latin typeface="微软雅黑" pitchFamily="34" charset="-122"/>
              <a:ea typeface="微软雅黑" pitchFamily="34" charset="-122"/>
            </a:endParaRPr>
          </a:p>
          <a:p>
            <a:endParaRPr lang="zh-CN" altLang="en-US" dirty="0"/>
          </a:p>
        </p:txBody>
      </p:sp>
      <p:sp>
        <p:nvSpPr>
          <p:cNvPr id="9" name="内容占位符 2"/>
          <p:cNvSpPr>
            <a:spLocks noGrp="1"/>
          </p:cNvSpPr>
          <p:nvPr/>
        </p:nvSpPr>
        <p:spPr>
          <a:xfrm>
            <a:off x="5395965" y="6408522"/>
            <a:ext cx="3460552" cy="369332"/>
          </a:xfrm>
          <a:prstGeom prst="rect">
            <a:avLst/>
          </a:prstGeom>
          <a:noFill/>
          <a:ln w="9525">
            <a:noFill/>
            <a:miter/>
          </a:ln>
        </p:spPr>
        <p:txBody>
          <a:bodyPr wrap="square">
            <a:spAutoFit/>
          </a:bodyPr>
          <a:lstStyle/>
          <a:p>
            <a:pPr algn="just"/>
            <a:r>
              <a:rPr lang="zh-CN" altLang="en-US" b="1" dirty="0" smtClean="0">
                <a:solidFill>
                  <a:srgbClr val="30311D"/>
                </a:solidFill>
                <a:latin typeface="宋体" pitchFamily="2" charset="-122"/>
                <a:ea typeface="宋体" pitchFamily="2" charset="-122"/>
              </a:rPr>
              <a:t>青年教师教学基本功比赛</a:t>
            </a:r>
            <a:endParaRPr lang="zh-CN" altLang="en-US" b="1" dirty="0">
              <a:solidFill>
                <a:srgbClr val="30311D"/>
              </a:solidFill>
              <a:latin typeface="宋体" pitchFamily="2" charset="-122"/>
              <a:ea typeface="宋体" pitchFamily="2" charset="-122"/>
            </a:endParaRPr>
          </a:p>
        </p:txBody>
      </p:sp>
      <p:pic>
        <p:nvPicPr>
          <p:cNvPr id="2049" name="Picture 1" descr="C:\Users\Dell\AppData\Roaming\Tencent\Users\1053749834\QQ\WinTemp\RichOle\RBEXS60CVUA{EAQDS1SCM~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4090" y="1625490"/>
            <a:ext cx="3336776" cy="221236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4660" y="1625490"/>
            <a:ext cx="3416440" cy="2246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descr="D:\党支部\2016年\年终述职\活动照片\基本功大赛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94490" y="4100653"/>
            <a:ext cx="3446609" cy="21771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94981" y="1173247"/>
            <a:ext cx="9109686" cy="5000632"/>
          </a:xfrm>
        </p:spPr>
        <p:txBody>
          <a:bodyPr/>
          <a:lstStyle/>
          <a:p>
            <a:r>
              <a:rPr lang="en-US" altLang="zh-CN" b="1" dirty="0" smtClean="0">
                <a:latin typeface="仿宋" pitchFamily="49" charset="-122"/>
                <a:ea typeface="仿宋" pitchFamily="49" charset="-122"/>
              </a:rPr>
              <a:t>1</a:t>
            </a:r>
            <a:r>
              <a:rPr lang="zh-CN" altLang="en-US" b="1" dirty="0" smtClean="0">
                <a:latin typeface="仿宋" pitchFamily="49" charset="-122"/>
                <a:ea typeface="仿宋" pitchFamily="49" charset="-122"/>
              </a:rPr>
              <a:t>、重视</a:t>
            </a:r>
            <a:r>
              <a:rPr lang="zh-CN" altLang="en-US" b="1" dirty="0">
                <a:latin typeface="仿宋" pitchFamily="49" charset="-122"/>
                <a:ea typeface="仿宋" pitchFamily="49" charset="-122"/>
              </a:rPr>
              <a:t>教师培养，搭建平台促进教师成长。</a:t>
            </a:r>
          </a:p>
        </p:txBody>
      </p:sp>
      <p:sp>
        <p:nvSpPr>
          <p:cNvPr id="8" name="标题 7"/>
          <p:cNvSpPr>
            <a:spLocks noGrp="1"/>
          </p:cNvSpPr>
          <p:nvPr>
            <p:ph type="title"/>
          </p:nvPr>
        </p:nvSpPr>
        <p:spPr>
          <a:xfrm>
            <a:off x="627931" y="420053"/>
            <a:ext cx="9109686" cy="741363"/>
          </a:xfrm>
        </p:spPr>
        <p:txBody>
          <a:bodyPr/>
          <a:lstStyle/>
          <a:p>
            <a:r>
              <a:rPr lang="zh-CN" altLang="en-US" dirty="0" smtClean="0">
                <a:latin typeface="微软雅黑" pitchFamily="34" charset="-122"/>
                <a:ea typeface="微软雅黑" pitchFamily="34" charset="-122"/>
                <a:sym typeface="+mn-ea"/>
              </a:rPr>
              <a:t>四、</a:t>
            </a:r>
            <a:r>
              <a:rPr lang="en-US" altLang="zh-CN" dirty="0" smtClean="0">
                <a:latin typeface="微软雅黑" pitchFamily="34" charset="-122"/>
                <a:ea typeface="微软雅黑" pitchFamily="34" charset="-122"/>
                <a:sym typeface="+mn-ea"/>
              </a:rPr>
              <a:t> </a:t>
            </a:r>
            <a:r>
              <a:rPr lang="zh-CN" altLang="en-US" dirty="0" smtClean="0">
                <a:latin typeface="微软雅黑" pitchFamily="34" charset="-122"/>
                <a:ea typeface="微软雅黑" pitchFamily="34" charset="-122"/>
                <a:sym typeface="+mn-ea"/>
              </a:rPr>
              <a:t>教师培养、宣传典型</a:t>
            </a:r>
            <a:endParaRPr lang="en-US" altLang="zh-CN" dirty="0">
              <a:latin typeface="微软雅黑" pitchFamily="34" charset="-122"/>
              <a:ea typeface="微软雅黑" pitchFamily="34" charset="-122"/>
            </a:endParaRPr>
          </a:p>
          <a:p>
            <a:endParaRPr lang="zh-CN" altLang="en-US" dirty="0"/>
          </a:p>
        </p:txBody>
      </p:sp>
      <p:sp>
        <p:nvSpPr>
          <p:cNvPr id="9" name="内容占位符 2"/>
          <p:cNvSpPr>
            <a:spLocks noGrp="1"/>
          </p:cNvSpPr>
          <p:nvPr/>
        </p:nvSpPr>
        <p:spPr>
          <a:xfrm>
            <a:off x="1236729" y="6264049"/>
            <a:ext cx="3460552" cy="369332"/>
          </a:xfrm>
          <a:prstGeom prst="rect">
            <a:avLst/>
          </a:prstGeom>
          <a:noFill/>
          <a:ln w="9525">
            <a:noFill/>
            <a:miter/>
          </a:ln>
        </p:spPr>
        <p:txBody>
          <a:bodyPr wrap="square">
            <a:spAutoFit/>
          </a:bodyPr>
          <a:lstStyle/>
          <a:p>
            <a:pPr algn="just"/>
            <a:r>
              <a:rPr lang="zh-CN" altLang="en-US" b="1" dirty="0" smtClean="0">
                <a:solidFill>
                  <a:srgbClr val="30311D"/>
                </a:solidFill>
                <a:latin typeface="宋体" pitchFamily="2" charset="-122"/>
                <a:ea typeface="宋体" pitchFamily="2" charset="-122"/>
              </a:rPr>
              <a:t>摄影及后期图片处理系列讲座</a:t>
            </a:r>
            <a:endParaRPr lang="zh-CN" altLang="en-US" b="1" dirty="0">
              <a:solidFill>
                <a:srgbClr val="30311D"/>
              </a:solidFill>
              <a:latin typeface="宋体" pitchFamily="2" charset="-122"/>
              <a:ea typeface="宋体" pitchFamily="2" charset="-122"/>
            </a:endParaRPr>
          </a:p>
        </p:txBody>
      </p:sp>
      <p:pic>
        <p:nvPicPr>
          <p:cNvPr id="10" name="图片 9"/>
          <p:cNvPicPr/>
          <p:nvPr/>
        </p:nvPicPr>
        <p:blipFill>
          <a:blip r:embed="rId2">
            <a:extLst>
              <a:ext uri="{28A0092B-C50C-407E-A947-70E740481C1C}">
                <a14:useLocalDpi xmlns:a14="http://schemas.microsoft.com/office/drawing/2010/main" val="0"/>
              </a:ext>
            </a:extLst>
          </a:blip>
          <a:stretch>
            <a:fillRect/>
          </a:stretch>
        </p:blipFill>
        <p:spPr>
          <a:xfrm>
            <a:off x="1321819" y="1668024"/>
            <a:ext cx="3290373" cy="4565813"/>
          </a:xfrm>
          <a:prstGeom prst="rect">
            <a:avLst/>
          </a:prstGeom>
        </p:spPr>
      </p:pic>
      <p:sp>
        <p:nvSpPr>
          <p:cNvPr id="11" name="内容占位符 2"/>
          <p:cNvSpPr>
            <a:spLocks noGrp="1"/>
          </p:cNvSpPr>
          <p:nvPr/>
        </p:nvSpPr>
        <p:spPr>
          <a:xfrm>
            <a:off x="5650699" y="5672871"/>
            <a:ext cx="3460552" cy="369332"/>
          </a:xfrm>
          <a:prstGeom prst="rect">
            <a:avLst/>
          </a:prstGeom>
          <a:noFill/>
          <a:ln w="9525">
            <a:noFill/>
            <a:miter/>
          </a:ln>
        </p:spPr>
        <p:txBody>
          <a:bodyPr wrap="square">
            <a:spAutoFit/>
          </a:bodyPr>
          <a:lstStyle/>
          <a:p>
            <a:pPr algn="just"/>
            <a:r>
              <a:rPr lang="zh-CN" altLang="en-US" b="1" dirty="0" smtClean="0">
                <a:solidFill>
                  <a:srgbClr val="30311D"/>
                </a:solidFill>
                <a:latin typeface="宋体" pitchFamily="2" charset="-122"/>
                <a:ea typeface="宋体" pitchFamily="2" charset="-122"/>
              </a:rPr>
              <a:t>  参加各种技能培训</a:t>
            </a:r>
            <a:endParaRPr lang="zh-CN" altLang="en-US" b="1" dirty="0">
              <a:solidFill>
                <a:srgbClr val="30311D"/>
              </a:solidFill>
              <a:latin typeface="宋体" pitchFamily="2" charset="-122"/>
              <a:ea typeface="宋体" pitchFamily="2" charset="-122"/>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5398" y="1764227"/>
            <a:ext cx="4851153" cy="3752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1866513"/>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7931" y="420053"/>
            <a:ext cx="9109686" cy="741363"/>
          </a:xfrm>
        </p:spPr>
        <p:txBody>
          <a:bodyPr/>
          <a:lstStyle/>
          <a:p>
            <a:r>
              <a:rPr lang="zh-CN" altLang="en-US" dirty="0" smtClean="0">
                <a:latin typeface="微软雅黑" pitchFamily="34" charset="-122"/>
                <a:ea typeface="微软雅黑" pitchFamily="34" charset="-122"/>
                <a:sym typeface="+mn-ea"/>
              </a:rPr>
              <a:t>四、教师培养，宣传典型</a:t>
            </a:r>
            <a:endParaRPr lang="en-US" altLang="zh-CN" dirty="0">
              <a:latin typeface="微软雅黑" pitchFamily="34" charset="-122"/>
              <a:ea typeface="微软雅黑" pitchFamily="34" charset="-122"/>
            </a:endParaRPr>
          </a:p>
          <a:p>
            <a:endParaRPr lang="zh-CN" altLang="en-US" dirty="0"/>
          </a:p>
        </p:txBody>
      </p:sp>
      <p:sp>
        <p:nvSpPr>
          <p:cNvPr id="3" name="内容占位符 2"/>
          <p:cNvSpPr>
            <a:spLocks noGrp="1"/>
          </p:cNvSpPr>
          <p:nvPr>
            <p:ph idx="1"/>
          </p:nvPr>
        </p:nvSpPr>
        <p:spPr>
          <a:xfrm>
            <a:off x="627931" y="1141415"/>
            <a:ext cx="9109686" cy="5000632"/>
          </a:xfrm>
        </p:spPr>
        <p:txBody>
          <a:bodyPr/>
          <a:lstStyle/>
          <a:p>
            <a:pPr>
              <a:lnSpc>
                <a:spcPct val="150000"/>
              </a:lnSpc>
              <a:spcBef>
                <a:spcPts val="0"/>
              </a:spcBef>
            </a:pPr>
            <a:r>
              <a:rPr lang="en-US" altLang="zh-CN" b="1" dirty="0" smtClean="0">
                <a:latin typeface="仿宋" pitchFamily="49" charset="-122"/>
                <a:ea typeface="仿宋" pitchFamily="49" charset="-122"/>
              </a:rPr>
              <a:t>2</a:t>
            </a:r>
            <a:r>
              <a:rPr lang="zh-CN" altLang="en-US" b="1" dirty="0" smtClean="0">
                <a:latin typeface="仿宋" pitchFamily="49" charset="-122"/>
                <a:ea typeface="仿宋" pitchFamily="49" charset="-122"/>
              </a:rPr>
              <a:t>、</a:t>
            </a:r>
            <a:r>
              <a:rPr lang="zh-CN" altLang="en-US" sz="1800" b="1" dirty="0" smtClean="0">
                <a:latin typeface="仿宋" pitchFamily="49" charset="-122"/>
                <a:ea typeface="仿宋" pitchFamily="49" charset="-122"/>
              </a:rPr>
              <a:t>学院</a:t>
            </a:r>
            <a:r>
              <a:rPr lang="zh-CN" altLang="en-US" sz="1800" b="1" dirty="0">
                <a:latin typeface="仿宋" pitchFamily="49" charset="-122"/>
                <a:ea typeface="仿宋" pitchFamily="49" charset="-122"/>
              </a:rPr>
              <a:t>工会除了利用校工会网站、</a:t>
            </a:r>
            <a:r>
              <a:rPr lang="en-US" altLang="zh-CN" sz="1800" b="1" dirty="0">
                <a:latin typeface="仿宋" pitchFamily="49" charset="-122"/>
                <a:ea typeface="仿宋" pitchFamily="49" charset="-122"/>
              </a:rPr>
              <a:t>《</a:t>
            </a:r>
            <a:r>
              <a:rPr lang="zh-CN" altLang="en-US" sz="1800" b="1" dirty="0">
                <a:latin typeface="仿宋" pitchFamily="49" charset="-122"/>
                <a:ea typeface="仿宋" pitchFamily="49" charset="-122"/>
              </a:rPr>
              <a:t>北师大教工</a:t>
            </a:r>
            <a:r>
              <a:rPr lang="en-US" altLang="zh-CN" sz="1800" b="1" dirty="0">
                <a:latin typeface="仿宋" pitchFamily="49" charset="-122"/>
                <a:ea typeface="仿宋" pitchFamily="49" charset="-122"/>
              </a:rPr>
              <a:t>》</a:t>
            </a:r>
            <a:r>
              <a:rPr lang="zh-CN" altLang="en-US" sz="1800" b="1" dirty="0">
                <a:latin typeface="仿宋" pitchFamily="49" charset="-122"/>
                <a:ea typeface="仿宋" pitchFamily="49" charset="-122"/>
              </a:rPr>
              <a:t>，还在学院工会网站、院刊</a:t>
            </a:r>
            <a:r>
              <a:rPr lang="en-US" altLang="zh-CN" sz="1800" b="1" dirty="0">
                <a:latin typeface="仿宋" pitchFamily="49" charset="-122"/>
                <a:ea typeface="仿宋" pitchFamily="49" charset="-122"/>
              </a:rPr>
              <a:t>《</a:t>
            </a:r>
            <a:r>
              <a:rPr lang="zh-CN" altLang="en-US" sz="1800" b="1" dirty="0">
                <a:latin typeface="仿宋" pitchFamily="49" charset="-122"/>
                <a:ea typeface="仿宋" pitchFamily="49" charset="-122"/>
              </a:rPr>
              <a:t>铎之声</a:t>
            </a:r>
            <a:r>
              <a:rPr lang="en-US" altLang="zh-CN" sz="1800" b="1" dirty="0">
                <a:latin typeface="仿宋" pitchFamily="49" charset="-122"/>
                <a:ea typeface="仿宋" pitchFamily="49" charset="-122"/>
              </a:rPr>
              <a:t>》</a:t>
            </a:r>
            <a:r>
              <a:rPr lang="zh-CN" altLang="en-US" sz="1800" b="1" dirty="0">
                <a:latin typeface="仿宋" pitchFamily="49" charset="-122"/>
                <a:ea typeface="仿宋" pitchFamily="49" charset="-122"/>
              </a:rPr>
              <a:t>、工会宣传</a:t>
            </a:r>
            <a:r>
              <a:rPr lang="zh-CN" altLang="en-US" sz="1800" b="1" dirty="0" smtClean="0">
                <a:latin typeface="仿宋" pitchFamily="49" charset="-122"/>
                <a:ea typeface="仿宋" pitchFamily="49" charset="-122"/>
              </a:rPr>
              <a:t>橱窗、学院微信群等</a:t>
            </a:r>
            <a:r>
              <a:rPr lang="zh-CN" altLang="en-US" sz="1800" b="1" dirty="0">
                <a:latin typeface="仿宋" pitchFamily="49" charset="-122"/>
                <a:ea typeface="仿宋" pitchFamily="49" charset="-122"/>
              </a:rPr>
              <a:t>宣传平台，及时报道工会活动和学院优秀教职工</a:t>
            </a:r>
            <a:r>
              <a:rPr lang="zh-CN" altLang="en-US" sz="1800" b="1" dirty="0" smtClean="0">
                <a:latin typeface="仿宋" pitchFamily="49" charset="-122"/>
                <a:ea typeface="仿宋" pitchFamily="49" charset="-122"/>
              </a:rPr>
              <a:t>的先进事迹（师德标兵、教学名师、优秀共产党员、最近教学科研成果），</a:t>
            </a:r>
            <a:r>
              <a:rPr lang="zh-CN" altLang="en-US" sz="1800" b="1" dirty="0">
                <a:latin typeface="仿宋" pitchFamily="49" charset="-122"/>
                <a:ea typeface="仿宋" pitchFamily="49" charset="-122"/>
              </a:rPr>
              <a:t>展示教职工的风采，以多种形式组织号召全院师</a:t>
            </a:r>
            <a:r>
              <a:rPr lang="zh-CN" altLang="en-US" b="1" dirty="0">
                <a:latin typeface="仿宋" pitchFamily="49" charset="-122"/>
                <a:ea typeface="仿宋" pitchFamily="49" charset="-122"/>
              </a:rPr>
              <a:t>生学习</a:t>
            </a:r>
            <a:r>
              <a:rPr lang="zh-CN" altLang="en-US" b="1" dirty="0" smtClean="0">
                <a:latin typeface="仿宋" pitchFamily="49" charset="-122"/>
                <a:ea typeface="仿宋" pitchFamily="49" charset="-122"/>
              </a:rPr>
              <a:t>践行，为学院学科发展助力。</a:t>
            </a:r>
            <a:endParaRPr lang="zh-CN" altLang="en-US" dirty="0"/>
          </a:p>
        </p:txBody>
      </p:sp>
      <p:pic>
        <p:nvPicPr>
          <p:cNvPr id="3073" name="Picture 1" descr="C:\Users\Dell\AppData\Roaming\Tencent\Users\1053749834\QQ\WinTemp\RichOle\T}T{32UB$0N6AU409M}WRA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2531" y="2938575"/>
            <a:ext cx="5112691" cy="325120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Dell\AppData\Roaming\Tencent\Users\1053749834\QQ\WinTemp\RichOle\TP6}A}E78U~I4HL[22Q$BV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092" y="2938575"/>
            <a:ext cx="2489164" cy="35205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7931" y="1043304"/>
            <a:ext cx="9109710" cy="538480"/>
          </a:xfrm>
        </p:spPr>
        <p:txBody>
          <a:bodyPr/>
          <a:lstStyle/>
          <a:p>
            <a:pPr>
              <a:lnSpc>
                <a:spcPct val="150000"/>
              </a:lnSpc>
              <a:spcBef>
                <a:spcPts val="0"/>
              </a:spcBef>
            </a:pPr>
            <a:r>
              <a:rPr lang="en-US" altLang="zh-CN" b="1" dirty="0" smtClean="0">
                <a:latin typeface="仿宋" pitchFamily="49" charset="-122"/>
                <a:ea typeface="仿宋" pitchFamily="49" charset="-122"/>
              </a:rPr>
              <a:t>1</a:t>
            </a:r>
            <a:r>
              <a:rPr lang="zh-CN" altLang="en-US" b="1" dirty="0" smtClean="0">
                <a:latin typeface="仿宋" pitchFamily="49" charset="-122"/>
                <a:ea typeface="仿宋" pitchFamily="49" charset="-122"/>
              </a:rPr>
              <a:t>、积极参加校工会各种文体活动</a:t>
            </a:r>
            <a:endParaRPr lang="zh-CN" altLang="en-US" dirty="0"/>
          </a:p>
        </p:txBody>
      </p:sp>
      <p:sp>
        <p:nvSpPr>
          <p:cNvPr id="8" name="标题 7"/>
          <p:cNvSpPr>
            <a:spLocks noGrp="1"/>
          </p:cNvSpPr>
          <p:nvPr/>
        </p:nvSpPr>
        <p:spPr>
          <a:xfrm>
            <a:off x="627931" y="420053"/>
            <a:ext cx="9109686" cy="741363"/>
          </a:xfrm>
          <a:prstGeom prst="rect">
            <a:avLst/>
          </a:prstGeom>
          <a:noFill/>
          <a:ln w="9525">
            <a:noFill/>
            <a:miter/>
          </a:ln>
        </p:spPr>
        <p:txBody>
          <a:bodyPr anchor="ct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zh-CN" altLang="en-US" dirty="0" smtClean="0">
                <a:latin typeface="微软雅黑" pitchFamily="34" charset="-122"/>
                <a:ea typeface="微软雅黑" pitchFamily="34" charset="-122"/>
                <a:sym typeface="+mn-ea"/>
              </a:rPr>
              <a:t>五、文体丰富，激发活力</a:t>
            </a:r>
            <a:endParaRPr lang="en-US" altLang="zh-CN" dirty="0">
              <a:latin typeface="微软雅黑" pitchFamily="34" charset="-122"/>
              <a:ea typeface="微软雅黑" pitchFamily="34" charset="-122"/>
            </a:endParaRPr>
          </a:p>
          <a:p>
            <a:endParaRPr lang="zh-CN" altLang="en-US" dirty="0"/>
          </a:p>
        </p:txBody>
      </p:sp>
      <p:sp>
        <p:nvSpPr>
          <p:cNvPr id="2" name="TextBox 1"/>
          <p:cNvSpPr txBox="1"/>
          <p:nvPr/>
        </p:nvSpPr>
        <p:spPr>
          <a:xfrm>
            <a:off x="884254" y="1557495"/>
            <a:ext cx="8470761" cy="6555641"/>
          </a:xfrm>
          <a:prstGeom prst="rect">
            <a:avLst/>
          </a:prstGeom>
          <a:noFill/>
        </p:spPr>
        <p:txBody>
          <a:bodyPr wrap="square" rtlCol="0">
            <a:spAutoFit/>
          </a:bodyPr>
          <a:lstStyle/>
          <a:p>
            <a:pPr>
              <a:lnSpc>
                <a:spcPct val="150000"/>
              </a:lnSpc>
            </a:pPr>
            <a:r>
              <a:rPr lang="en-US" altLang="zh-CN" sz="2000" dirty="0">
                <a:latin typeface="仿宋" panose="02010609060101010101" pitchFamily="49" charset="-122"/>
                <a:ea typeface="仿宋" panose="02010609060101010101" pitchFamily="49" charset="-122"/>
              </a:rPr>
              <a:t>1</a:t>
            </a:r>
            <a:r>
              <a:rPr lang="zh-CN" altLang="zh-CN" sz="2000" dirty="0">
                <a:latin typeface="仿宋" panose="02010609060101010101" pitchFamily="49" charset="-122"/>
                <a:ea typeface="仿宋" panose="02010609060101010101" pitchFamily="49" charset="-122"/>
              </a:rPr>
              <a:t>月</a:t>
            </a:r>
            <a:r>
              <a:rPr lang="en-US" altLang="zh-CN" sz="2000" dirty="0">
                <a:latin typeface="仿宋" panose="02010609060101010101" pitchFamily="49" charset="-122"/>
                <a:ea typeface="仿宋" panose="02010609060101010101" pitchFamily="49" charset="-122"/>
              </a:rPr>
              <a:t>15</a:t>
            </a:r>
            <a:r>
              <a:rPr lang="zh-CN" altLang="zh-CN" sz="2000" dirty="0">
                <a:latin typeface="仿宋" panose="02010609060101010101" pitchFamily="49" charset="-122"/>
                <a:ea typeface="仿宋" panose="02010609060101010101" pitchFamily="49" charset="-122"/>
              </a:rPr>
              <a:t>日</a:t>
            </a:r>
            <a:r>
              <a:rPr lang="en-US" altLang="zh-CN" sz="2000" dirty="0">
                <a:latin typeface="仿宋" panose="02010609060101010101" pitchFamily="49" charset="-122"/>
                <a:ea typeface="仿宋" panose="02010609060101010101" pitchFamily="49" charset="-122"/>
              </a:rPr>
              <a:t>   </a:t>
            </a:r>
            <a:r>
              <a:rPr lang="zh-CN" altLang="zh-CN" sz="2000" dirty="0">
                <a:latin typeface="仿宋" panose="02010609060101010101" pitchFamily="49" charset="-122"/>
                <a:ea typeface="仿宋" panose="02010609060101010101" pitchFamily="49" charset="-122"/>
              </a:rPr>
              <a:t>获评</a:t>
            </a:r>
            <a:r>
              <a:rPr lang="en-US" altLang="zh-CN" sz="2000" dirty="0">
                <a:latin typeface="仿宋" panose="02010609060101010101" pitchFamily="49" charset="-122"/>
                <a:ea typeface="仿宋" panose="02010609060101010101" pitchFamily="49" charset="-122"/>
              </a:rPr>
              <a:t>2015</a:t>
            </a:r>
            <a:r>
              <a:rPr lang="zh-CN" altLang="zh-CN" sz="2000" dirty="0">
                <a:latin typeface="仿宋" panose="02010609060101010101" pitchFamily="49" charset="-122"/>
                <a:ea typeface="仿宋" panose="02010609060101010101" pitchFamily="49" charset="-122"/>
              </a:rPr>
              <a:t>年度部门工会特色活动奖</a:t>
            </a:r>
          </a:p>
          <a:p>
            <a:pPr>
              <a:lnSpc>
                <a:spcPct val="150000"/>
              </a:lnSpc>
            </a:pPr>
            <a:r>
              <a:rPr lang="en-US" altLang="zh-CN" sz="2000" dirty="0">
                <a:latin typeface="仿宋" panose="02010609060101010101" pitchFamily="49" charset="-122"/>
                <a:ea typeface="仿宋" panose="02010609060101010101" pitchFamily="49" charset="-122"/>
              </a:rPr>
              <a:t>3</a:t>
            </a:r>
            <a:r>
              <a:rPr lang="zh-CN" altLang="zh-CN" sz="2000" dirty="0">
                <a:latin typeface="仿宋" panose="02010609060101010101" pitchFamily="49" charset="-122"/>
                <a:ea typeface="仿宋" panose="02010609060101010101" pitchFamily="49" charset="-122"/>
              </a:rPr>
              <a:t>月中旬</a:t>
            </a:r>
            <a:r>
              <a:rPr lang="en-US" altLang="zh-CN" sz="2000" dirty="0">
                <a:latin typeface="仿宋" panose="02010609060101010101" pitchFamily="49" charset="-122"/>
                <a:ea typeface="仿宋" panose="02010609060101010101" pitchFamily="49" charset="-122"/>
              </a:rPr>
              <a:t>   </a:t>
            </a:r>
            <a:r>
              <a:rPr lang="zh-CN" altLang="zh-CN" sz="2000" dirty="0" smtClean="0">
                <a:latin typeface="仿宋" panose="02010609060101010101" pitchFamily="49" charset="-122"/>
                <a:ea typeface="仿宋" panose="02010609060101010101" pitchFamily="49" charset="-122"/>
              </a:rPr>
              <a:t>申报</a:t>
            </a:r>
            <a:r>
              <a:rPr lang="zh-CN" altLang="zh-CN" sz="2000" dirty="0">
                <a:latin typeface="仿宋" panose="02010609060101010101" pitchFamily="49" charset="-122"/>
                <a:ea typeface="仿宋" panose="02010609060101010101" pitchFamily="49" charset="-122"/>
              </a:rPr>
              <a:t>并获评学校“模范教职工之家”</a:t>
            </a:r>
          </a:p>
          <a:p>
            <a:pPr>
              <a:lnSpc>
                <a:spcPct val="150000"/>
              </a:lnSpc>
            </a:pPr>
            <a:r>
              <a:rPr lang="en-US" altLang="zh-CN" sz="2000" dirty="0">
                <a:latin typeface="仿宋" panose="02010609060101010101" pitchFamily="49" charset="-122"/>
                <a:ea typeface="仿宋" panose="02010609060101010101" pitchFamily="49" charset="-122"/>
              </a:rPr>
              <a:t>3</a:t>
            </a:r>
            <a:r>
              <a:rPr lang="zh-CN" altLang="zh-CN" sz="2000" dirty="0">
                <a:latin typeface="仿宋" panose="02010609060101010101" pitchFamily="49" charset="-122"/>
                <a:ea typeface="仿宋" panose="02010609060101010101" pitchFamily="49" charset="-122"/>
              </a:rPr>
              <a:t>月</a:t>
            </a:r>
            <a:r>
              <a:rPr lang="en-US" altLang="zh-CN" sz="2000" dirty="0">
                <a:latin typeface="仿宋" panose="02010609060101010101" pitchFamily="49" charset="-122"/>
                <a:ea typeface="仿宋" panose="02010609060101010101" pitchFamily="49" charset="-122"/>
              </a:rPr>
              <a:t>08</a:t>
            </a:r>
            <a:r>
              <a:rPr lang="zh-CN" altLang="zh-CN" sz="2000" dirty="0">
                <a:latin typeface="仿宋" panose="02010609060101010101" pitchFamily="49" charset="-122"/>
                <a:ea typeface="仿宋" panose="02010609060101010101" pitchFamily="49" charset="-122"/>
              </a:rPr>
              <a:t>日</a:t>
            </a:r>
            <a:r>
              <a:rPr lang="en-US" altLang="zh-CN" sz="2000" dirty="0">
                <a:latin typeface="仿宋" panose="02010609060101010101" pitchFamily="49" charset="-122"/>
                <a:ea typeface="仿宋" panose="02010609060101010101" pitchFamily="49" charset="-122"/>
              </a:rPr>
              <a:t>   </a:t>
            </a:r>
            <a:r>
              <a:rPr lang="zh-CN" altLang="zh-CN" sz="2000" dirty="0">
                <a:latin typeface="仿宋" panose="02010609060101010101" pitchFamily="49" charset="-122"/>
                <a:ea typeface="仿宋" panose="02010609060101010101" pitchFamily="49" charset="-122"/>
              </a:rPr>
              <a:t>参加学校“三八”教工跳绳团体赛，获得三等奖</a:t>
            </a:r>
          </a:p>
          <a:p>
            <a:pPr>
              <a:lnSpc>
                <a:spcPct val="150000"/>
              </a:lnSpc>
            </a:pPr>
            <a:r>
              <a:rPr lang="en-US" altLang="zh-CN" sz="2000" dirty="0">
                <a:latin typeface="仿宋" panose="02010609060101010101" pitchFamily="49" charset="-122"/>
                <a:ea typeface="仿宋" panose="02010609060101010101" pitchFamily="49" charset="-122"/>
              </a:rPr>
              <a:t>4</a:t>
            </a:r>
            <a:r>
              <a:rPr lang="zh-CN" altLang="zh-CN" sz="2000" dirty="0">
                <a:latin typeface="仿宋" panose="02010609060101010101" pitchFamily="49" charset="-122"/>
                <a:ea typeface="仿宋" panose="02010609060101010101" pitchFamily="49" charset="-122"/>
              </a:rPr>
              <a:t>月</a:t>
            </a:r>
            <a:r>
              <a:rPr lang="en-US" altLang="zh-CN" sz="2000" dirty="0">
                <a:latin typeface="仿宋" panose="02010609060101010101" pitchFamily="49" charset="-122"/>
                <a:ea typeface="仿宋" panose="02010609060101010101" pitchFamily="49" charset="-122"/>
              </a:rPr>
              <a:t>21</a:t>
            </a:r>
            <a:r>
              <a:rPr lang="zh-CN" altLang="zh-CN" sz="2000" dirty="0">
                <a:latin typeface="仿宋" panose="02010609060101010101" pitchFamily="49" charset="-122"/>
                <a:ea typeface="仿宋" panose="02010609060101010101" pitchFamily="49" charset="-122"/>
              </a:rPr>
              <a:t>日</a:t>
            </a:r>
            <a:r>
              <a:rPr lang="en-US" altLang="zh-CN" sz="2000" dirty="0">
                <a:latin typeface="仿宋" panose="02010609060101010101" pitchFamily="49" charset="-122"/>
                <a:ea typeface="仿宋" panose="02010609060101010101" pitchFamily="49" charset="-122"/>
              </a:rPr>
              <a:t>   </a:t>
            </a:r>
            <a:r>
              <a:rPr lang="zh-CN" altLang="zh-CN" sz="2000" dirty="0">
                <a:latin typeface="仿宋" panose="02010609060101010101" pitchFamily="49" charset="-122"/>
                <a:ea typeface="仿宋" panose="02010609060101010101" pitchFamily="49" charset="-122"/>
              </a:rPr>
              <a:t>通过了海淀区全民健康生活方式行动示范单位的检验</a:t>
            </a:r>
          </a:p>
          <a:p>
            <a:pPr>
              <a:lnSpc>
                <a:spcPct val="150000"/>
              </a:lnSpc>
            </a:pPr>
            <a:r>
              <a:rPr lang="en-US" altLang="zh-CN" sz="2000" dirty="0">
                <a:latin typeface="仿宋" panose="02010609060101010101" pitchFamily="49" charset="-122"/>
                <a:ea typeface="仿宋" panose="02010609060101010101" pitchFamily="49" charset="-122"/>
              </a:rPr>
              <a:t>4</a:t>
            </a:r>
            <a:r>
              <a:rPr lang="zh-CN" altLang="zh-CN" sz="2000" dirty="0">
                <a:latin typeface="仿宋" panose="02010609060101010101" pitchFamily="49" charset="-122"/>
                <a:ea typeface="仿宋" panose="02010609060101010101" pitchFamily="49" charset="-122"/>
              </a:rPr>
              <a:t>月</a:t>
            </a:r>
            <a:r>
              <a:rPr lang="en-US" altLang="zh-CN" sz="2000" dirty="0">
                <a:latin typeface="仿宋" panose="02010609060101010101" pitchFamily="49" charset="-122"/>
                <a:ea typeface="仿宋" panose="02010609060101010101" pitchFamily="49" charset="-122"/>
              </a:rPr>
              <a:t>22</a:t>
            </a:r>
            <a:r>
              <a:rPr lang="zh-CN" altLang="zh-CN" sz="2000" dirty="0">
                <a:latin typeface="仿宋" panose="02010609060101010101" pitchFamily="49" charset="-122"/>
                <a:ea typeface="仿宋" panose="02010609060101010101" pitchFamily="49" charset="-122"/>
              </a:rPr>
              <a:t>日</a:t>
            </a:r>
            <a:r>
              <a:rPr lang="en-US" altLang="zh-CN" sz="2000" dirty="0">
                <a:latin typeface="仿宋" panose="02010609060101010101" pitchFamily="49" charset="-122"/>
                <a:ea typeface="仿宋" panose="02010609060101010101" pitchFamily="49" charset="-122"/>
              </a:rPr>
              <a:t>   </a:t>
            </a:r>
            <a:r>
              <a:rPr lang="zh-CN" altLang="zh-CN" sz="2000" dirty="0">
                <a:latin typeface="仿宋" panose="02010609060101010101" pitchFamily="49" charset="-122"/>
                <a:ea typeface="仿宋" panose="02010609060101010101" pitchFamily="49" charset="-122"/>
              </a:rPr>
              <a:t>组织教职工观看大型史诗话剧《雨花台》专场演出</a:t>
            </a:r>
          </a:p>
          <a:p>
            <a:pPr>
              <a:lnSpc>
                <a:spcPct val="150000"/>
              </a:lnSpc>
            </a:pPr>
            <a:r>
              <a:rPr lang="en-US" altLang="zh-CN" sz="2000" dirty="0">
                <a:latin typeface="仿宋" panose="02010609060101010101" pitchFamily="49" charset="-122"/>
                <a:ea typeface="仿宋" panose="02010609060101010101" pitchFamily="49" charset="-122"/>
              </a:rPr>
              <a:t>5</a:t>
            </a:r>
            <a:r>
              <a:rPr lang="zh-CN" altLang="zh-CN" sz="2000" dirty="0">
                <a:latin typeface="仿宋" panose="02010609060101010101" pitchFamily="49" charset="-122"/>
                <a:ea typeface="仿宋" panose="02010609060101010101" pitchFamily="49" charset="-122"/>
              </a:rPr>
              <a:t>月</a:t>
            </a:r>
            <a:r>
              <a:rPr lang="en-US" altLang="zh-CN" sz="2000" dirty="0">
                <a:latin typeface="仿宋" panose="02010609060101010101" pitchFamily="49" charset="-122"/>
                <a:ea typeface="仿宋" panose="02010609060101010101" pitchFamily="49" charset="-122"/>
              </a:rPr>
              <a:t>07</a:t>
            </a:r>
            <a:r>
              <a:rPr lang="zh-CN" altLang="zh-CN" sz="2000" dirty="0">
                <a:latin typeface="仿宋" panose="02010609060101010101" pitchFamily="49" charset="-122"/>
                <a:ea typeface="仿宋" panose="02010609060101010101" pitchFamily="49" charset="-122"/>
              </a:rPr>
              <a:t>日</a:t>
            </a:r>
            <a:r>
              <a:rPr lang="en-US" altLang="zh-CN" sz="2000" dirty="0">
                <a:latin typeface="仿宋" panose="02010609060101010101" pitchFamily="49" charset="-122"/>
                <a:ea typeface="仿宋" panose="02010609060101010101" pitchFamily="49" charset="-122"/>
              </a:rPr>
              <a:t>   </a:t>
            </a:r>
            <a:r>
              <a:rPr lang="zh-CN" altLang="zh-CN" sz="2000" dirty="0">
                <a:latin typeface="仿宋" panose="02010609060101010101" pitchFamily="49" charset="-122"/>
                <a:ea typeface="仿宋" panose="02010609060101010101" pitchFamily="49" charset="-122"/>
              </a:rPr>
              <a:t>组织教职工参加学校</a:t>
            </a:r>
            <a:r>
              <a:rPr lang="en-US" altLang="zh-CN" sz="2000" dirty="0">
                <a:latin typeface="仿宋" panose="02010609060101010101" pitchFamily="49" charset="-122"/>
                <a:ea typeface="仿宋" panose="02010609060101010101" pitchFamily="49" charset="-122"/>
              </a:rPr>
              <a:t>2016</a:t>
            </a:r>
            <a:r>
              <a:rPr lang="zh-CN" altLang="zh-CN" sz="2000" dirty="0">
                <a:latin typeface="仿宋" panose="02010609060101010101" pitchFamily="49" charset="-122"/>
                <a:ea typeface="仿宋" panose="02010609060101010101" pitchFamily="49" charset="-122"/>
              </a:rPr>
              <a:t>年运动会</a:t>
            </a:r>
          </a:p>
          <a:p>
            <a:pPr>
              <a:lnSpc>
                <a:spcPct val="150000"/>
              </a:lnSpc>
            </a:pPr>
            <a:r>
              <a:rPr lang="en-US" altLang="zh-CN" sz="2000" dirty="0">
                <a:latin typeface="仿宋" panose="02010609060101010101" pitchFamily="49" charset="-122"/>
                <a:ea typeface="仿宋" panose="02010609060101010101" pitchFamily="49" charset="-122"/>
              </a:rPr>
              <a:t>9</a:t>
            </a:r>
            <a:r>
              <a:rPr lang="zh-CN" altLang="zh-CN" sz="2000" dirty="0">
                <a:latin typeface="仿宋" panose="02010609060101010101" pitchFamily="49" charset="-122"/>
                <a:ea typeface="仿宋" panose="02010609060101010101" pitchFamily="49" charset="-122"/>
              </a:rPr>
              <a:t>月</a:t>
            </a:r>
            <a:r>
              <a:rPr lang="en-US" altLang="zh-CN" sz="2000" dirty="0">
                <a:latin typeface="仿宋" panose="02010609060101010101" pitchFamily="49" charset="-122"/>
                <a:ea typeface="仿宋" panose="02010609060101010101" pitchFamily="49" charset="-122"/>
              </a:rPr>
              <a:t>10</a:t>
            </a:r>
            <a:r>
              <a:rPr lang="zh-CN" altLang="zh-CN" sz="2000" dirty="0">
                <a:latin typeface="仿宋" panose="02010609060101010101" pitchFamily="49" charset="-122"/>
                <a:ea typeface="仿宋" panose="02010609060101010101" pitchFamily="49" charset="-122"/>
              </a:rPr>
              <a:t>日</a:t>
            </a:r>
            <a:r>
              <a:rPr lang="en-US" altLang="zh-CN" sz="2000" dirty="0">
                <a:latin typeface="仿宋" panose="02010609060101010101" pitchFamily="49" charset="-122"/>
                <a:ea typeface="仿宋" panose="02010609060101010101" pitchFamily="49" charset="-122"/>
              </a:rPr>
              <a:t>   </a:t>
            </a:r>
            <a:r>
              <a:rPr lang="zh-CN" altLang="zh-CN" sz="2000" dirty="0">
                <a:latin typeface="仿宋" panose="02010609060101010101" pitchFamily="49" charset="-122"/>
                <a:ea typeface="仿宋" panose="02010609060101010101" pitchFamily="49" charset="-122"/>
              </a:rPr>
              <a:t>组织教职工参加京师校友文化节暨教职工健康长走活动</a:t>
            </a:r>
          </a:p>
          <a:p>
            <a:pPr>
              <a:lnSpc>
                <a:spcPct val="150000"/>
              </a:lnSpc>
            </a:pPr>
            <a:r>
              <a:rPr lang="en-US" altLang="zh-CN" sz="2000" dirty="0">
                <a:latin typeface="仿宋" panose="02010609060101010101" pitchFamily="49" charset="-122"/>
                <a:ea typeface="仿宋" panose="02010609060101010101" pitchFamily="49" charset="-122"/>
              </a:rPr>
              <a:t>10</a:t>
            </a:r>
            <a:r>
              <a:rPr lang="zh-CN" altLang="zh-CN" sz="2000" dirty="0">
                <a:latin typeface="仿宋" panose="02010609060101010101" pitchFamily="49" charset="-122"/>
                <a:ea typeface="仿宋" panose="02010609060101010101" pitchFamily="49" charset="-122"/>
              </a:rPr>
              <a:t>月</a:t>
            </a:r>
            <a:r>
              <a:rPr lang="en-US" altLang="zh-CN" sz="2000" dirty="0">
                <a:latin typeface="仿宋" panose="02010609060101010101" pitchFamily="49" charset="-122"/>
                <a:ea typeface="仿宋" panose="02010609060101010101" pitchFamily="49" charset="-122"/>
              </a:rPr>
              <a:t>18</a:t>
            </a:r>
            <a:r>
              <a:rPr lang="zh-CN" altLang="zh-CN" sz="2000" dirty="0">
                <a:latin typeface="仿宋" panose="02010609060101010101" pitchFamily="49" charset="-122"/>
                <a:ea typeface="仿宋" panose="02010609060101010101" pitchFamily="49" charset="-122"/>
              </a:rPr>
              <a:t>日</a:t>
            </a:r>
            <a:r>
              <a:rPr lang="en-US" altLang="zh-CN" sz="2000" dirty="0">
                <a:latin typeface="仿宋" panose="02010609060101010101" pitchFamily="49" charset="-122"/>
                <a:ea typeface="仿宋" panose="02010609060101010101" pitchFamily="49" charset="-122"/>
              </a:rPr>
              <a:t>  </a:t>
            </a:r>
            <a:r>
              <a:rPr lang="zh-CN" altLang="zh-CN" sz="2000" dirty="0">
                <a:latin typeface="仿宋" panose="02010609060101010101" pitchFamily="49" charset="-122"/>
                <a:ea typeface="仿宋" panose="02010609060101010101" pitchFamily="49" charset="-122"/>
              </a:rPr>
              <a:t>组织第十五届青年教师教学基本功比赛学院初赛</a:t>
            </a:r>
          </a:p>
          <a:p>
            <a:pPr>
              <a:lnSpc>
                <a:spcPct val="150000"/>
              </a:lnSpc>
            </a:pPr>
            <a:r>
              <a:rPr lang="en-US" altLang="zh-CN" sz="2000" dirty="0">
                <a:latin typeface="仿宋" panose="02010609060101010101" pitchFamily="49" charset="-122"/>
                <a:ea typeface="仿宋" panose="02010609060101010101" pitchFamily="49" charset="-122"/>
              </a:rPr>
              <a:t>10</a:t>
            </a:r>
            <a:r>
              <a:rPr lang="zh-CN" altLang="zh-CN" sz="2000" dirty="0">
                <a:latin typeface="仿宋" panose="02010609060101010101" pitchFamily="49" charset="-122"/>
                <a:ea typeface="仿宋" panose="02010609060101010101" pitchFamily="49" charset="-122"/>
              </a:rPr>
              <a:t>月</a:t>
            </a:r>
            <a:r>
              <a:rPr lang="en-US" altLang="zh-CN" sz="2000" dirty="0">
                <a:latin typeface="仿宋" panose="02010609060101010101" pitchFamily="49" charset="-122"/>
                <a:ea typeface="仿宋" panose="02010609060101010101" pitchFamily="49" charset="-122"/>
              </a:rPr>
              <a:t>20</a:t>
            </a:r>
            <a:r>
              <a:rPr lang="zh-CN" altLang="zh-CN" sz="2000" dirty="0">
                <a:latin typeface="仿宋" panose="02010609060101010101" pitchFamily="49" charset="-122"/>
                <a:ea typeface="仿宋" panose="02010609060101010101" pitchFamily="49" charset="-122"/>
              </a:rPr>
              <a:t>日</a:t>
            </a:r>
            <a:r>
              <a:rPr lang="en-US" altLang="zh-CN" sz="2000" dirty="0">
                <a:latin typeface="仿宋" panose="02010609060101010101" pitchFamily="49" charset="-122"/>
                <a:ea typeface="仿宋" panose="02010609060101010101" pitchFamily="49" charset="-122"/>
              </a:rPr>
              <a:t>  </a:t>
            </a:r>
            <a:r>
              <a:rPr lang="zh-CN" altLang="zh-CN" sz="2000" dirty="0" smtClean="0">
                <a:latin typeface="仿宋" panose="02010609060101010101" pitchFamily="49" charset="-122"/>
                <a:ea typeface="仿宋" panose="02010609060101010101" pitchFamily="49" charset="-122"/>
              </a:rPr>
              <a:t>组织</a:t>
            </a:r>
            <a:r>
              <a:rPr lang="zh-CN" altLang="zh-CN" sz="2000" dirty="0">
                <a:latin typeface="仿宋" panose="02010609060101010101" pitchFamily="49" charset="-122"/>
                <a:ea typeface="仿宋" panose="02010609060101010101" pitchFamily="49" charset="-122"/>
              </a:rPr>
              <a:t>教职工参加教职工气排球比赛</a:t>
            </a:r>
          </a:p>
          <a:p>
            <a:pPr>
              <a:lnSpc>
                <a:spcPct val="150000"/>
              </a:lnSpc>
            </a:pPr>
            <a:r>
              <a:rPr lang="en-US" altLang="zh-CN" sz="2000" dirty="0">
                <a:latin typeface="仿宋" panose="02010609060101010101" pitchFamily="49" charset="-122"/>
                <a:ea typeface="仿宋" panose="02010609060101010101" pitchFamily="49" charset="-122"/>
              </a:rPr>
              <a:t>11</a:t>
            </a:r>
            <a:r>
              <a:rPr lang="zh-CN" altLang="zh-CN" sz="2000" dirty="0">
                <a:latin typeface="仿宋" panose="02010609060101010101" pitchFamily="49" charset="-122"/>
                <a:ea typeface="仿宋" panose="02010609060101010101" pitchFamily="49" charset="-122"/>
              </a:rPr>
              <a:t>月</a:t>
            </a:r>
            <a:r>
              <a:rPr lang="en-US" altLang="zh-CN" sz="2000" dirty="0">
                <a:latin typeface="仿宋" panose="02010609060101010101" pitchFamily="49" charset="-122"/>
                <a:ea typeface="仿宋" panose="02010609060101010101" pitchFamily="49" charset="-122"/>
              </a:rPr>
              <a:t>03</a:t>
            </a:r>
            <a:r>
              <a:rPr lang="zh-CN" altLang="zh-CN" sz="2000" dirty="0">
                <a:latin typeface="仿宋" panose="02010609060101010101" pitchFamily="49" charset="-122"/>
                <a:ea typeface="仿宋" panose="02010609060101010101" pitchFamily="49" charset="-122"/>
              </a:rPr>
              <a:t>日</a:t>
            </a:r>
            <a:r>
              <a:rPr lang="en-US" altLang="zh-CN" sz="2000" dirty="0">
                <a:latin typeface="仿宋" panose="02010609060101010101" pitchFamily="49" charset="-122"/>
                <a:ea typeface="仿宋" panose="02010609060101010101" pitchFamily="49" charset="-122"/>
              </a:rPr>
              <a:t>  </a:t>
            </a:r>
            <a:r>
              <a:rPr lang="zh-CN" altLang="zh-CN" sz="2000" dirty="0">
                <a:latin typeface="仿宋" panose="02010609060101010101" pitchFamily="49" charset="-122"/>
                <a:ea typeface="仿宋" panose="02010609060101010101" pitchFamily="49" charset="-122"/>
              </a:rPr>
              <a:t>举办“狐猴杯”数独联赛北师大分</a:t>
            </a:r>
            <a:r>
              <a:rPr lang="zh-CN" altLang="zh-CN" sz="2000" dirty="0" smtClean="0">
                <a:latin typeface="仿宋" panose="02010609060101010101" pitchFamily="49" charset="-122"/>
                <a:ea typeface="仿宋" panose="02010609060101010101" pitchFamily="49" charset="-122"/>
              </a:rPr>
              <a:t>赛</a:t>
            </a:r>
            <a:endParaRPr lang="en-US" altLang="zh-CN" sz="2000" dirty="0" smtClean="0">
              <a:latin typeface="仿宋" panose="02010609060101010101" pitchFamily="49" charset="-122"/>
              <a:ea typeface="仿宋" panose="02010609060101010101" pitchFamily="49" charset="-122"/>
            </a:endParaRPr>
          </a:p>
          <a:p>
            <a:pPr>
              <a:lnSpc>
                <a:spcPct val="150000"/>
              </a:lnSpc>
            </a:pPr>
            <a:r>
              <a:rPr lang="zh-CN" altLang="zh-CN" sz="2000" dirty="0" smtClean="0">
                <a:latin typeface="仿宋" panose="02010609060101010101" pitchFamily="49" charset="-122"/>
              </a:rPr>
              <a:t>…</a:t>
            </a:r>
            <a:r>
              <a:rPr lang="en-US" altLang="zh-CN" sz="2000" dirty="0" smtClean="0">
                <a:latin typeface="仿宋" panose="02010609060101010101" pitchFamily="49" charset="-122"/>
              </a:rPr>
              <a:t>…</a:t>
            </a:r>
            <a:r>
              <a:rPr lang="zh-CN" altLang="zh-CN" sz="2000" dirty="0">
                <a:latin typeface="仿宋" panose="02010609060101010101" pitchFamily="49" charset="-122"/>
              </a:rPr>
              <a:t>…</a:t>
            </a:r>
            <a:r>
              <a:rPr lang="en-US" altLang="zh-CN" sz="2000" dirty="0" smtClean="0">
                <a:latin typeface="仿宋" panose="02010609060101010101" pitchFamily="49" charset="-122"/>
              </a:rPr>
              <a:t>…</a:t>
            </a:r>
            <a:r>
              <a:rPr lang="zh-CN" altLang="zh-CN" sz="2000" dirty="0">
                <a:latin typeface="仿宋" panose="02010609060101010101" pitchFamily="49" charset="-122"/>
              </a:rPr>
              <a:t>…</a:t>
            </a:r>
            <a:r>
              <a:rPr lang="en-US" altLang="zh-CN" sz="2000" dirty="0" smtClean="0">
                <a:latin typeface="仿宋" panose="02010609060101010101" pitchFamily="49" charset="-122"/>
              </a:rPr>
              <a:t>…</a:t>
            </a:r>
            <a:r>
              <a:rPr lang="zh-CN" altLang="zh-CN" sz="2000" dirty="0">
                <a:latin typeface="仿宋" panose="02010609060101010101" pitchFamily="49" charset="-122"/>
              </a:rPr>
              <a:t>…</a:t>
            </a:r>
            <a:r>
              <a:rPr lang="en-US" altLang="zh-CN" sz="2000" dirty="0">
                <a:latin typeface="仿宋" panose="02010609060101010101" pitchFamily="49" charset="-122"/>
              </a:rPr>
              <a:t>…</a:t>
            </a:r>
            <a:endParaRPr lang="zh-CN" altLang="zh-CN" sz="2000" dirty="0">
              <a:latin typeface="仿宋" panose="02010609060101010101" pitchFamily="49" charset="-122"/>
            </a:endParaRPr>
          </a:p>
          <a:p>
            <a:pPr>
              <a:lnSpc>
                <a:spcPct val="150000"/>
              </a:lnSpc>
            </a:pPr>
            <a:endParaRPr lang="zh-CN" altLang="zh-CN" sz="2000" dirty="0">
              <a:latin typeface="仿宋" panose="02010609060101010101" pitchFamily="49" charset="-122"/>
            </a:endParaRPr>
          </a:p>
          <a:p>
            <a:pPr>
              <a:lnSpc>
                <a:spcPct val="150000"/>
              </a:lnSpc>
            </a:pPr>
            <a:endParaRPr lang="zh-CN" altLang="zh-CN" sz="2000" dirty="0">
              <a:latin typeface="仿宋" panose="02010609060101010101" pitchFamily="49" charset="-122"/>
            </a:endParaRPr>
          </a:p>
          <a:p>
            <a:pPr>
              <a:lnSpc>
                <a:spcPct val="150000"/>
              </a:lnSpc>
            </a:pPr>
            <a:endParaRPr lang="zh-CN" altLang="zh-CN" sz="2000" dirty="0">
              <a:latin typeface="仿宋" panose="02010609060101010101" pitchFamily="49" charset="-122"/>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7931" y="1043304"/>
            <a:ext cx="9109710" cy="538480"/>
          </a:xfrm>
        </p:spPr>
        <p:txBody>
          <a:bodyPr/>
          <a:lstStyle/>
          <a:p>
            <a:pPr>
              <a:lnSpc>
                <a:spcPct val="150000"/>
              </a:lnSpc>
              <a:spcBef>
                <a:spcPts val="0"/>
              </a:spcBef>
            </a:pPr>
            <a:r>
              <a:rPr lang="en-US" altLang="zh-CN" b="1" dirty="0" smtClean="0">
                <a:latin typeface="仿宋" pitchFamily="49" charset="-122"/>
                <a:ea typeface="仿宋" pitchFamily="49" charset="-122"/>
              </a:rPr>
              <a:t>2</a:t>
            </a:r>
            <a:r>
              <a:rPr lang="zh-CN" altLang="en-US" b="1" dirty="0" smtClean="0">
                <a:latin typeface="仿宋" pitchFamily="49" charset="-122"/>
                <a:ea typeface="仿宋" pitchFamily="49" charset="-122"/>
              </a:rPr>
              <a:t>、传承传统特色活动，丰富活动形式与内容</a:t>
            </a:r>
            <a:endParaRPr lang="zh-CN" altLang="en-US" dirty="0"/>
          </a:p>
        </p:txBody>
      </p:sp>
      <p:sp>
        <p:nvSpPr>
          <p:cNvPr id="8" name="标题 7"/>
          <p:cNvSpPr>
            <a:spLocks noGrp="1"/>
          </p:cNvSpPr>
          <p:nvPr/>
        </p:nvSpPr>
        <p:spPr>
          <a:xfrm>
            <a:off x="627931" y="420053"/>
            <a:ext cx="9109686" cy="741363"/>
          </a:xfrm>
          <a:prstGeom prst="rect">
            <a:avLst/>
          </a:prstGeom>
          <a:noFill/>
          <a:ln w="9525">
            <a:noFill/>
            <a:miter/>
          </a:ln>
        </p:spPr>
        <p:txBody>
          <a:bodyPr anchor="ct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zh-CN" altLang="en-US" dirty="0" smtClean="0">
                <a:latin typeface="微软雅黑" pitchFamily="34" charset="-122"/>
                <a:ea typeface="微软雅黑" pitchFamily="34" charset="-122"/>
                <a:sym typeface="+mn-ea"/>
              </a:rPr>
              <a:t>五、文体丰富，激发活力</a:t>
            </a:r>
            <a:endParaRPr lang="en-US" altLang="zh-CN" dirty="0">
              <a:latin typeface="微软雅黑" pitchFamily="34" charset="-122"/>
              <a:ea typeface="微软雅黑" pitchFamily="34" charset="-122"/>
            </a:endParaRPr>
          </a:p>
          <a:p>
            <a:endParaRPr lang="zh-CN" altLang="en-US" dirty="0"/>
          </a:p>
        </p:txBody>
      </p:sp>
      <p:pic>
        <p:nvPicPr>
          <p:cNvPr id="14" name="图片 13" descr="卓越杯师生排球赛"/>
          <p:cNvPicPr>
            <a:picLocks noChangeAspect="1"/>
          </p:cNvPicPr>
          <p:nvPr/>
        </p:nvPicPr>
        <p:blipFill>
          <a:blip r:embed="rId2"/>
          <a:srcRect/>
          <a:stretch>
            <a:fillRect/>
          </a:stretch>
        </p:blipFill>
        <p:spPr>
          <a:xfrm>
            <a:off x="5976468" y="1617784"/>
            <a:ext cx="3688372" cy="4888523"/>
          </a:xfrm>
          <a:prstGeom prst="rect">
            <a:avLst/>
          </a:prstGeom>
        </p:spPr>
      </p:pic>
      <p:sp>
        <p:nvSpPr>
          <p:cNvPr id="15" name="内容占位符 2"/>
          <p:cNvSpPr>
            <a:spLocks noGrp="1"/>
          </p:cNvSpPr>
          <p:nvPr/>
        </p:nvSpPr>
        <p:spPr>
          <a:xfrm>
            <a:off x="1921414" y="5699720"/>
            <a:ext cx="3261360" cy="369332"/>
          </a:xfrm>
          <a:prstGeom prst="rect">
            <a:avLst/>
          </a:prstGeom>
          <a:noFill/>
          <a:ln w="9525">
            <a:noFill/>
            <a:miter/>
          </a:ln>
        </p:spPr>
        <p:txBody>
          <a:bodyPr wrap="square">
            <a:spAutoFit/>
          </a:bodyPr>
          <a:lstStyle/>
          <a:p>
            <a:pPr algn="just"/>
            <a:r>
              <a:rPr lang="zh-CN" altLang="en-US" b="1" dirty="0">
                <a:solidFill>
                  <a:srgbClr val="30311D"/>
                </a:solidFill>
                <a:latin typeface="宋体" pitchFamily="2" charset="-122"/>
                <a:ea typeface="宋体" pitchFamily="2" charset="-122"/>
              </a:rPr>
              <a:t>“卓越杯”师生排球赛</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513" y="2262318"/>
            <a:ext cx="5212793" cy="3249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3113784"/>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7931" y="1270002"/>
            <a:ext cx="9109686" cy="478411"/>
          </a:xfrm>
        </p:spPr>
        <p:txBody>
          <a:bodyPr/>
          <a:lstStyle/>
          <a:p>
            <a:r>
              <a:rPr lang="en-US" altLang="zh-CN" b="1" dirty="0" smtClean="0">
                <a:latin typeface="仿宋" pitchFamily="49" charset="-122"/>
                <a:ea typeface="仿宋" pitchFamily="49" charset="-122"/>
              </a:rPr>
              <a:t>2</a:t>
            </a:r>
            <a:r>
              <a:rPr lang="zh-CN" altLang="en-US" b="1" dirty="0" smtClean="0">
                <a:latin typeface="仿宋" pitchFamily="49" charset="-122"/>
                <a:ea typeface="仿宋" pitchFamily="49" charset="-122"/>
              </a:rPr>
              <a:t>、传承</a:t>
            </a:r>
            <a:r>
              <a:rPr lang="zh-CN" altLang="en-US" b="1" dirty="0">
                <a:latin typeface="仿宋" pitchFamily="49" charset="-122"/>
                <a:ea typeface="仿宋" pitchFamily="49" charset="-122"/>
              </a:rPr>
              <a:t>传统特色活动，丰富活动形式与内容</a:t>
            </a:r>
            <a:endParaRPr lang="zh-CN" altLang="en-US" dirty="0"/>
          </a:p>
          <a:p>
            <a:endParaRPr lang="zh-CN" altLang="en-US" dirty="0"/>
          </a:p>
        </p:txBody>
      </p:sp>
      <p:pic>
        <p:nvPicPr>
          <p:cNvPr id="5" name="图片 4" descr="“飞羽杯”师生羽毛球赛2"/>
          <p:cNvPicPr>
            <a:picLocks noChangeAspect="1"/>
          </p:cNvPicPr>
          <p:nvPr/>
        </p:nvPicPr>
        <p:blipFill>
          <a:blip r:embed="rId2"/>
          <a:srcRect/>
          <a:stretch>
            <a:fillRect/>
          </a:stretch>
        </p:blipFill>
        <p:spPr>
          <a:xfrm>
            <a:off x="304983" y="1736942"/>
            <a:ext cx="6250940" cy="3500755"/>
          </a:xfrm>
          <a:prstGeom prst="rect">
            <a:avLst/>
          </a:prstGeom>
        </p:spPr>
      </p:pic>
      <p:sp>
        <p:nvSpPr>
          <p:cNvPr id="6" name="标题 1"/>
          <p:cNvSpPr>
            <a:spLocks noGrp="1"/>
          </p:cNvSpPr>
          <p:nvPr/>
        </p:nvSpPr>
        <p:spPr>
          <a:xfrm>
            <a:off x="479976" y="419460"/>
            <a:ext cx="9109686" cy="741363"/>
          </a:xfrm>
          <a:prstGeom prst="rect">
            <a:avLst/>
          </a:prstGeom>
          <a:noFill/>
          <a:ln w="9525">
            <a:noFill/>
            <a:miter/>
          </a:ln>
        </p:spPr>
        <p:txBody>
          <a:bodyPr anchor="ct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zh-CN" altLang="en-US" dirty="0" smtClean="0">
                <a:latin typeface="微软雅黑" pitchFamily="34" charset="-122"/>
                <a:ea typeface="微软雅黑" pitchFamily="34" charset="-122"/>
                <a:sym typeface="+mn-ea"/>
              </a:rPr>
              <a:t>五、文体丰富，激发活力</a:t>
            </a:r>
            <a:endParaRPr lang="en-US" altLang="zh-CN" dirty="0">
              <a:latin typeface="微软雅黑" pitchFamily="34" charset="-122"/>
              <a:ea typeface="微软雅黑" pitchFamily="34" charset="-122"/>
            </a:endParaRPr>
          </a:p>
          <a:p>
            <a:endParaRPr lang="zh-CN" altLang="en-US" dirty="0"/>
          </a:p>
        </p:txBody>
      </p:sp>
      <p:pic>
        <p:nvPicPr>
          <p:cNvPr id="4" name="图片 3" descr="“飞羽杯”师生羽毛球赛"/>
          <p:cNvPicPr>
            <a:picLocks noChangeAspect="1"/>
          </p:cNvPicPr>
          <p:nvPr/>
        </p:nvPicPr>
        <p:blipFill>
          <a:blip r:embed="rId3"/>
          <a:srcRect/>
          <a:stretch>
            <a:fillRect/>
          </a:stretch>
        </p:blipFill>
        <p:spPr>
          <a:xfrm>
            <a:off x="5800725" y="3771332"/>
            <a:ext cx="3858260" cy="2687185"/>
          </a:xfrm>
          <a:prstGeom prst="rect">
            <a:avLst/>
          </a:prstGeom>
        </p:spPr>
      </p:pic>
      <p:sp>
        <p:nvSpPr>
          <p:cNvPr id="8" name="内容占位符 2"/>
          <p:cNvSpPr>
            <a:spLocks noGrp="1"/>
          </p:cNvSpPr>
          <p:nvPr/>
        </p:nvSpPr>
        <p:spPr>
          <a:xfrm>
            <a:off x="1921414" y="5699720"/>
            <a:ext cx="3261360" cy="369332"/>
          </a:xfrm>
          <a:prstGeom prst="rect">
            <a:avLst/>
          </a:prstGeom>
          <a:noFill/>
          <a:ln w="9525">
            <a:noFill/>
            <a:miter/>
          </a:ln>
        </p:spPr>
        <p:txBody>
          <a:bodyPr wrap="square">
            <a:spAutoFit/>
          </a:bodyPr>
          <a:lstStyle/>
          <a:p>
            <a:pPr algn="just"/>
            <a:r>
              <a:rPr lang="zh-CN" altLang="en-US" b="1" dirty="0" smtClean="0">
                <a:solidFill>
                  <a:srgbClr val="30311D"/>
                </a:solidFill>
                <a:latin typeface="宋体" pitchFamily="2" charset="-122"/>
                <a:ea typeface="宋体" pitchFamily="2" charset="-122"/>
              </a:rPr>
              <a:t>“飞羽杯”师生羽毛球赛</a:t>
            </a:r>
            <a:endParaRPr lang="zh-CN" altLang="en-US" b="1" dirty="0">
              <a:solidFill>
                <a:srgbClr val="30311D"/>
              </a:solidFill>
              <a:latin typeface="宋体" pitchFamily="2" charset="-122"/>
              <a:ea typeface="宋体" pitchFamily="2" charset="-122"/>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7931" y="1270002"/>
            <a:ext cx="9109686" cy="478411"/>
          </a:xfrm>
        </p:spPr>
        <p:txBody>
          <a:bodyPr/>
          <a:lstStyle/>
          <a:p>
            <a:r>
              <a:rPr lang="en-US" altLang="zh-CN" b="1" dirty="0" smtClean="0">
                <a:latin typeface="仿宋" pitchFamily="49" charset="-122"/>
                <a:ea typeface="仿宋" pitchFamily="49" charset="-122"/>
              </a:rPr>
              <a:t>2</a:t>
            </a:r>
            <a:r>
              <a:rPr lang="zh-CN" altLang="en-US" b="1" dirty="0" smtClean="0">
                <a:latin typeface="仿宋" pitchFamily="49" charset="-122"/>
                <a:ea typeface="仿宋" pitchFamily="49" charset="-122"/>
              </a:rPr>
              <a:t>、传承</a:t>
            </a:r>
            <a:r>
              <a:rPr lang="zh-CN" altLang="en-US" b="1" dirty="0">
                <a:latin typeface="仿宋" pitchFamily="49" charset="-122"/>
                <a:ea typeface="仿宋" pitchFamily="49" charset="-122"/>
              </a:rPr>
              <a:t>传统特色活动，丰富活动形式与内容</a:t>
            </a:r>
            <a:endParaRPr lang="zh-CN" altLang="en-US" dirty="0"/>
          </a:p>
          <a:p>
            <a:endParaRPr lang="zh-CN" altLang="en-US" dirty="0"/>
          </a:p>
        </p:txBody>
      </p:sp>
      <p:sp>
        <p:nvSpPr>
          <p:cNvPr id="6" name="标题 1"/>
          <p:cNvSpPr>
            <a:spLocks noGrp="1"/>
          </p:cNvSpPr>
          <p:nvPr/>
        </p:nvSpPr>
        <p:spPr>
          <a:xfrm>
            <a:off x="479976" y="419460"/>
            <a:ext cx="9109686" cy="741363"/>
          </a:xfrm>
          <a:prstGeom prst="rect">
            <a:avLst/>
          </a:prstGeom>
          <a:noFill/>
          <a:ln w="9525">
            <a:noFill/>
            <a:miter/>
          </a:ln>
        </p:spPr>
        <p:txBody>
          <a:bodyPr anchor="ct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zh-CN" altLang="en-US" dirty="0" smtClean="0">
                <a:latin typeface="微软雅黑" pitchFamily="34" charset="-122"/>
                <a:ea typeface="微软雅黑" pitchFamily="34" charset="-122"/>
                <a:sym typeface="+mn-ea"/>
              </a:rPr>
              <a:t>五、文体丰富，激发活力</a:t>
            </a:r>
            <a:endParaRPr lang="en-US" altLang="zh-CN" dirty="0">
              <a:latin typeface="微软雅黑" pitchFamily="34" charset="-122"/>
              <a:ea typeface="微软雅黑" pitchFamily="34" charset="-122"/>
            </a:endParaRPr>
          </a:p>
          <a:p>
            <a:endParaRPr lang="zh-CN" altLang="en-US" dirty="0"/>
          </a:p>
        </p:txBody>
      </p:sp>
      <p:pic>
        <p:nvPicPr>
          <p:cNvPr id="7" name="图片 6"/>
          <p:cNvPicPr/>
          <p:nvPr/>
        </p:nvPicPr>
        <p:blipFill>
          <a:blip r:embed="rId2">
            <a:extLst>
              <a:ext uri="{28A0092B-C50C-407E-A947-70E740481C1C}">
                <a14:useLocalDpi xmlns:a14="http://schemas.microsoft.com/office/drawing/2010/main" val="0"/>
              </a:ext>
            </a:extLst>
          </a:blip>
          <a:stretch>
            <a:fillRect/>
          </a:stretch>
        </p:blipFill>
        <p:spPr>
          <a:xfrm>
            <a:off x="2414786" y="1595384"/>
            <a:ext cx="4699447" cy="4574303"/>
          </a:xfrm>
          <a:prstGeom prst="rect">
            <a:avLst/>
          </a:prstGeom>
        </p:spPr>
      </p:pic>
    </p:spTree>
    <p:extLst>
      <p:ext uri="{BB962C8B-B14F-4D97-AF65-F5344CB8AC3E}">
        <p14:creationId xmlns:p14="http://schemas.microsoft.com/office/powerpoint/2010/main" val="2940673219"/>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7931" y="1270002"/>
            <a:ext cx="9109686" cy="478411"/>
          </a:xfrm>
        </p:spPr>
        <p:txBody>
          <a:bodyPr/>
          <a:lstStyle/>
          <a:p>
            <a:r>
              <a:rPr lang="en-US" altLang="zh-CN" b="1" dirty="0" smtClean="0">
                <a:latin typeface="仿宋" pitchFamily="49" charset="-122"/>
                <a:ea typeface="仿宋" pitchFamily="49" charset="-122"/>
              </a:rPr>
              <a:t>3</a:t>
            </a:r>
            <a:r>
              <a:rPr lang="zh-CN" altLang="en-US" b="1" dirty="0" smtClean="0">
                <a:latin typeface="仿宋" pitchFamily="49" charset="-122"/>
                <a:ea typeface="仿宋" pitchFamily="49" charset="-122"/>
              </a:rPr>
              <a:t>、不断创新活动形式，丰富教职工业余生活</a:t>
            </a:r>
            <a:endParaRPr lang="zh-CN" altLang="en-US" dirty="0"/>
          </a:p>
        </p:txBody>
      </p:sp>
      <p:sp>
        <p:nvSpPr>
          <p:cNvPr id="6" name="标题 1"/>
          <p:cNvSpPr>
            <a:spLocks noGrp="1"/>
          </p:cNvSpPr>
          <p:nvPr/>
        </p:nvSpPr>
        <p:spPr>
          <a:xfrm>
            <a:off x="479976" y="419460"/>
            <a:ext cx="9109686" cy="741363"/>
          </a:xfrm>
          <a:prstGeom prst="rect">
            <a:avLst/>
          </a:prstGeom>
          <a:noFill/>
          <a:ln w="9525">
            <a:noFill/>
            <a:miter/>
          </a:ln>
        </p:spPr>
        <p:txBody>
          <a:bodyPr anchor="ct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zh-CN" altLang="en-US" dirty="0" smtClean="0">
                <a:latin typeface="微软雅黑" pitchFamily="34" charset="-122"/>
                <a:ea typeface="微软雅黑" pitchFamily="34" charset="-122"/>
                <a:sym typeface="+mn-ea"/>
              </a:rPr>
              <a:t>五、文体丰富，激发活力</a:t>
            </a:r>
            <a:endParaRPr lang="en-US" altLang="zh-CN" dirty="0">
              <a:latin typeface="微软雅黑" pitchFamily="34" charset="-122"/>
              <a:ea typeface="微软雅黑" pitchFamily="34" charset="-122"/>
            </a:endParaRPr>
          </a:p>
          <a:p>
            <a:endParaRPr lang="zh-CN" altLang="en-US" dirty="0"/>
          </a:p>
        </p:txBody>
      </p:sp>
      <p:sp>
        <p:nvSpPr>
          <p:cNvPr id="2" name="TextBox 1"/>
          <p:cNvSpPr txBox="1"/>
          <p:nvPr/>
        </p:nvSpPr>
        <p:spPr>
          <a:xfrm>
            <a:off x="2256564" y="5034224"/>
            <a:ext cx="1447789" cy="369332"/>
          </a:xfrm>
          <a:prstGeom prst="rect">
            <a:avLst/>
          </a:prstGeom>
          <a:noFill/>
        </p:spPr>
        <p:txBody>
          <a:bodyPr wrap="square" rtlCol="0">
            <a:spAutoFit/>
          </a:bodyPr>
          <a:lstStyle/>
          <a:p>
            <a:r>
              <a:rPr lang="zh-CN" altLang="en-US" dirty="0" smtClean="0"/>
              <a:t>健康讲座</a:t>
            </a:r>
            <a:endParaRPr lang="zh-CN" altLang="en-US" dirty="0"/>
          </a:p>
        </p:txBody>
      </p:sp>
      <p:sp>
        <p:nvSpPr>
          <p:cNvPr id="12" name="TextBox 11"/>
          <p:cNvSpPr txBox="1"/>
          <p:nvPr/>
        </p:nvSpPr>
        <p:spPr>
          <a:xfrm>
            <a:off x="6219930" y="4950042"/>
            <a:ext cx="2529357" cy="369332"/>
          </a:xfrm>
          <a:prstGeom prst="rect">
            <a:avLst/>
          </a:prstGeom>
          <a:noFill/>
        </p:spPr>
        <p:txBody>
          <a:bodyPr wrap="square" rtlCol="0">
            <a:spAutoFit/>
          </a:bodyPr>
          <a:lstStyle/>
          <a:p>
            <a:r>
              <a:rPr lang="zh-CN" altLang="en-US" dirty="0" smtClean="0"/>
              <a:t>优秀教师先进事迹分享</a:t>
            </a:r>
            <a:endParaRPr lang="zh-CN" altLang="en-US" dirty="0"/>
          </a:p>
        </p:txBody>
      </p:sp>
      <p:sp>
        <p:nvSpPr>
          <p:cNvPr id="11" name="TextBox 10"/>
          <p:cNvSpPr txBox="1"/>
          <p:nvPr/>
        </p:nvSpPr>
        <p:spPr>
          <a:xfrm>
            <a:off x="4180114" y="5403556"/>
            <a:ext cx="2039816" cy="477054"/>
          </a:xfrm>
          <a:prstGeom prst="rect">
            <a:avLst/>
          </a:prstGeom>
          <a:solidFill>
            <a:schemeClr val="accent2"/>
          </a:solidFill>
        </p:spPr>
        <p:txBody>
          <a:bodyPr wrap="square" rtlCol="0">
            <a:spAutoFit/>
          </a:bodyPr>
          <a:lstStyle/>
          <a:p>
            <a:r>
              <a:rPr lang="zh-CN" altLang="en-US" dirty="0" smtClean="0"/>
              <a:t>          </a:t>
            </a:r>
            <a:r>
              <a:rPr lang="zh-CN" altLang="en-US" sz="2500" dirty="0" smtClean="0"/>
              <a:t>学习类</a:t>
            </a:r>
            <a:endParaRPr lang="zh-CN" altLang="en-US" sz="2500"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562" y="2170442"/>
            <a:ext cx="3839777" cy="2768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D:\党支部\2016年\年终述职\活动照片\张雁云.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022" y="2170442"/>
            <a:ext cx="4084656" cy="2723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37233"/>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7931" y="1270002"/>
            <a:ext cx="9109686" cy="478411"/>
          </a:xfrm>
        </p:spPr>
        <p:txBody>
          <a:bodyPr/>
          <a:lstStyle/>
          <a:p>
            <a:r>
              <a:rPr lang="en-US" altLang="zh-CN" b="1" dirty="0" smtClean="0">
                <a:latin typeface="仿宋" pitchFamily="49" charset="-122"/>
                <a:ea typeface="仿宋" pitchFamily="49" charset="-122"/>
              </a:rPr>
              <a:t>3</a:t>
            </a:r>
            <a:r>
              <a:rPr lang="zh-CN" altLang="en-US" b="1" dirty="0" smtClean="0">
                <a:latin typeface="仿宋" pitchFamily="49" charset="-122"/>
                <a:ea typeface="仿宋" pitchFamily="49" charset="-122"/>
              </a:rPr>
              <a:t>、不断创新活动形式，丰富教职工业余生活</a:t>
            </a:r>
            <a:endParaRPr lang="zh-CN" altLang="en-US" dirty="0"/>
          </a:p>
        </p:txBody>
      </p:sp>
      <p:sp>
        <p:nvSpPr>
          <p:cNvPr id="6" name="标题 1"/>
          <p:cNvSpPr>
            <a:spLocks noGrp="1"/>
          </p:cNvSpPr>
          <p:nvPr/>
        </p:nvSpPr>
        <p:spPr>
          <a:xfrm>
            <a:off x="479976" y="419460"/>
            <a:ext cx="9109686" cy="741363"/>
          </a:xfrm>
          <a:prstGeom prst="rect">
            <a:avLst/>
          </a:prstGeom>
          <a:noFill/>
          <a:ln w="9525">
            <a:noFill/>
            <a:miter/>
          </a:ln>
        </p:spPr>
        <p:txBody>
          <a:bodyPr anchor="ct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zh-CN" altLang="en-US" dirty="0" smtClean="0">
                <a:latin typeface="微软雅黑" pitchFamily="34" charset="-122"/>
                <a:ea typeface="微软雅黑" pitchFamily="34" charset="-122"/>
                <a:sym typeface="+mn-ea"/>
              </a:rPr>
              <a:t>五、文体丰富，激发活力</a:t>
            </a:r>
            <a:endParaRPr lang="en-US" altLang="zh-CN" dirty="0">
              <a:latin typeface="微软雅黑" pitchFamily="34" charset="-122"/>
              <a:ea typeface="微软雅黑" pitchFamily="34" charset="-122"/>
            </a:endParaRPr>
          </a:p>
          <a:p>
            <a:endParaRPr lang="zh-CN" altLang="en-US" dirty="0"/>
          </a:p>
        </p:txBody>
      </p:sp>
      <p:pic>
        <p:nvPicPr>
          <p:cNvPr id="5122" name="Picture 2" descr="D:\党支部\2016年\年终述职\活动照片\摄影.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2337" y="1989573"/>
            <a:ext cx="4152482" cy="276832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761289" y="4943788"/>
            <a:ext cx="2026939" cy="369332"/>
          </a:xfrm>
          <a:prstGeom prst="rect">
            <a:avLst/>
          </a:prstGeom>
          <a:noFill/>
        </p:spPr>
        <p:txBody>
          <a:bodyPr wrap="square" rtlCol="0">
            <a:spAutoFit/>
          </a:bodyPr>
          <a:lstStyle/>
          <a:p>
            <a:r>
              <a:rPr lang="zh-CN" altLang="en-US" dirty="0" smtClean="0"/>
              <a:t>秘书技能系列培训</a:t>
            </a:r>
            <a:endParaRPr lang="zh-CN" altLang="en-US" dirty="0"/>
          </a:p>
        </p:txBody>
      </p:sp>
      <p:sp>
        <p:nvSpPr>
          <p:cNvPr id="11" name="TextBox 10"/>
          <p:cNvSpPr txBox="1"/>
          <p:nvPr/>
        </p:nvSpPr>
        <p:spPr>
          <a:xfrm>
            <a:off x="4180114" y="5403556"/>
            <a:ext cx="2039816" cy="477054"/>
          </a:xfrm>
          <a:prstGeom prst="rect">
            <a:avLst/>
          </a:prstGeom>
          <a:solidFill>
            <a:schemeClr val="accent2"/>
          </a:solidFill>
        </p:spPr>
        <p:txBody>
          <a:bodyPr wrap="square" rtlCol="0">
            <a:spAutoFit/>
          </a:bodyPr>
          <a:lstStyle/>
          <a:p>
            <a:r>
              <a:rPr lang="zh-CN" altLang="en-US" dirty="0" smtClean="0"/>
              <a:t>          </a:t>
            </a:r>
            <a:r>
              <a:rPr lang="zh-CN" altLang="en-US" sz="2500" dirty="0" smtClean="0"/>
              <a:t>学习类</a:t>
            </a:r>
            <a:endParaRPr lang="zh-CN" altLang="en-US" sz="2500" dirty="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352" y="1989573"/>
            <a:ext cx="3707841" cy="2756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内容占位符 2"/>
          <p:cNvSpPr>
            <a:spLocks noGrp="1"/>
          </p:cNvSpPr>
          <p:nvPr/>
        </p:nvSpPr>
        <p:spPr>
          <a:xfrm>
            <a:off x="5650699" y="4858954"/>
            <a:ext cx="3460552" cy="369332"/>
          </a:xfrm>
          <a:prstGeom prst="rect">
            <a:avLst/>
          </a:prstGeom>
          <a:noFill/>
          <a:ln w="9525">
            <a:noFill/>
            <a:miter/>
          </a:ln>
        </p:spPr>
        <p:txBody>
          <a:bodyPr wrap="square">
            <a:spAutoFit/>
          </a:bodyPr>
          <a:lstStyle/>
          <a:p>
            <a:pPr algn="just"/>
            <a:r>
              <a:rPr lang="zh-CN" altLang="en-US" b="1" dirty="0" smtClean="0">
                <a:solidFill>
                  <a:srgbClr val="30311D"/>
                </a:solidFill>
                <a:latin typeface="宋体" pitchFamily="2" charset="-122"/>
                <a:ea typeface="宋体" pitchFamily="2" charset="-122"/>
              </a:rPr>
              <a:t>  各种教学科研学术交流活动</a:t>
            </a:r>
            <a:endParaRPr lang="zh-CN" altLang="en-US" b="1" dirty="0">
              <a:solidFill>
                <a:srgbClr val="30311D"/>
              </a:solidFill>
              <a:latin typeface="宋体" pitchFamily="2" charset="-122"/>
              <a:ea typeface="宋体" pitchFamily="2" charset="-122"/>
            </a:endParaRPr>
          </a:p>
        </p:txBody>
      </p:sp>
    </p:spTree>
    <p:extLst>
      <p:ext uri="{BB962C8B-B14F-4D97-AF65-F5344CB8AC3E}">
        <p14:creationId xmlns:p14="http://schemas.microsoft.com/office/powerpoint/2010/main" val="1536192307"/>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7931" y="1270002"/>
            <a:ext cx="9109686" cy="478411"/>
          </a:xfrm>
        </p:spPr>
        <p:txBody>
          <a:bodyPr/>
          <a:lstStyle/>
          <a:p>
            <a:r>
              <a:rPr lang="en-US" altLang="zh-CN" b="1" dirty="0" smtClean="0">
                <a:latin typeface="仿宋" pitchFamily="49" charset="-122"/>
                <a:ea typeface="仿宋" pitchFamily="49" charset="-122"/>
              </a:rPr>
              <a:t>3</a:t>
            </a:r>
            <a:r>
              <a:rPr lang="zh-CN" altLang="en-US" b="1" dirty="0" smtClean="0">
                <a:latin typeface="仿宋" pitchFamily="49" charset="-122"/>
                <a:ea typeface="仿宋" pitchFamily="49" charset="-122"/>
              </a:rPr>
              <a:t>、不断创新活动形式，丰富教职工业余生活</a:t>
            </a:r>
            <a:endParaRPr lang="zh-CN" altLang="en-US" dirty="0"/>
          </a:p>
        </p:txBody>
      </p:sp>
      <p:sp>
        <p:nvSpPr>
          <p:cNvPr id="6" name="标题 1"/>
          <p:cNvSpPr>
            <a:spLocks noGrp="1"/>
          </p:cNvSpPr>
          <p:nvPr/>
        </p:nvSpPr>
        <p:spPr>
          <a:xfrm>
            <a:off x="479976" y="419460"/>
            <a:ext cx="9109686" cy="741363"/>
          </a:xfrm>
          <a:prstGeom prst="rect">
            <a:avLst/>
          </a:prstGeom>
          <a:noFill/>
          <a:ln w="9525">
            <a:noFill/>
            <a:miter/>
          </a:ln>
        </p:spPr>
        <p:txBody>
          <a:bodyPr anchor="ct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zh-CN" altLang="en-US" dirty="0" smtClean="0">
                <a:latin typeface="微软雅黑" pitchFamily="34" charset="-122"/>
                <a:ea typeface="微软雅黑" pitchFamily="34" charset="-122"/>
                <a:sym typeface="+mn-ea"/>
              </a:rPr>
              <a:t>五、文体丰富，激发活力</a:t>
            </a:r>
            <a:endParaRPr lang="en-US" altLang="zh-CN" dirty="0">
              <a:latin typeface="微软雅黑" pitchFamily="34" charset="-122"/>
              <a:ea typeface="微软雅黑" pitchFamily="34" charset="-122"/>
            </a:endParaRPr>
          </a:p>
          <a:p>
            <a:endParaRPr lang="zh-CN" altLang="en-US" dirty="0"/>
          </a:p>
        </p:txBody>
      </p:sp>
      <p:sp>
        <p:nvSpPr>
          <p:cNvPr id="11" name="TextBox 10"/>
          <p:cNvSpPr txBox="1"/>
          <p:nvPr/>
        </p:nvSpPr>
        <p:spPr>
          <a:xfrm>
            <a:off x="3315956" y="5571609"/>
            <a:ext cx="2039816" cy="477054"/>
          </a:xfrm>
          <a:prstGeom prst="rect">
            <a:avLst/>
          </a:prstGeom>
          <a:solidFill>
            <a:schemeClr val="accent2"/>
          </a:solidFill>
        </p:spPr>
        <p:txBody>
          <a:bodyPr wrap="square" rtlCol="0">
            <a:spAutoFit/>
          </a:bodyPr>
          <a:lstStyle/>
          <a:p>
            <a:r>
              <a:rPr lang="zh-CN" altLang="en-US" dirty="0" smtClean="0"/>
              <a:t>         </a:t>
            </a:r>
            <a:r>
              <a:rPr lang="zh-CN" altLang="en-US" sz="2500" dirty="0"/>
              <a:t>文体</a:t>
            </a:r>
            <a:r>
              <a:rPr lang="zh-CN" altLang="en-US" sz="2500" dirty="0" smtClean="0"/>
              <a:t>类</a:t>
            </a:r>
            <a:endParaRPr lang="zh-CN" altLang="en-US" sz="2500" dirty="0"/>
          </a:p>
        </p:txBody>
      </p:sp>
      <p:pic>
        <p:nvPicPr>
          <p:cNvPr id="6146" name="Picture 2" descr="D:\党支部\2016年\年终述职\活动照片\IMG_48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3070" y="2292822"/>
            <a:ext cx="4127173" cy="2751449"/>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2" descr="跳绳"/>
          <p:cNvPicPr>
            <a:picLocks noChangeAspect="1"/>
          </p:cNvPicPr>
          <p:nvPr/>
        </p:nvPicPr>
        <p:blipFill>
          <a:blip r:embed="rId3"/>
          <a:srcRect/>
          <a:stretch>
            <a:fillRect/>
          </a:stretch>
        </p:blipFill>
        <p:spPr>
          <a:xfrm>
            <a:off x="6231692" y="1412065"/>
            <a:ext cx="3312810" cy="4512962"/>
          </a:xfrm>
          <a:prstGeom prst="rect">
            <a:avLst/>
          </a:prstGeom>
        </p:spPr>
      </p:pic>
    </p:spTree>
    <p:extLst>
      <p:ext uri="{BB962C8B-B14F-4D97-AF65-F5344CB8AC3E}">
        <p14:creationId xmlns:p14="http://schemas.microsoft.com/office/powerpoint/2010/main" val="2186326622"/>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任意多边形 17"/>
          <p:cNvSpPr/>
          <p:nvPr/>
        </p:nvSpPr>
        <p:spPr>
          <a:xfrm>
            <a:off x="568960" y="0"/>
            <a:ext cx="5436870" cy="6858000"/>
          </a:xfrm>
          <a:custGeom>
            <a:avLst/>
            <a:gdLst/>
            <a:ahLst/>
            <a:cxnLst>
              <a:cxn ang="0">
                <a:pos x="0" y="0"/>
              </a:cxn>
              <a:cxn ang="0">
                <a:pos x="5433976" y="0"/>
              </a:cxn>
              <a:cxn ang="0">
                <a:pos x="1631922" y="6858000"/>
              </a:cxn>
              <a:cxn ang="0">
                <a:pos x="0" y="6858000"/>
              </a:cxn>
              <a:cxn ang="0">
                <a:pos x="0" y="0"/>
              </a:cxn>
            </a:cxnLst>
            <a:rect l="0" t="0" r="0" b="0"/>
            <a:pathLst>
              <a:path w="5437991" h="6858000">
                <a:moveTo>
                  <a:pt x="0" y="0"/>
                </a:moveTo>
                <a:lnTo>
                  <a:pt x="5437991" y="0"/>
                </a:lnTo>
                <a:lnTo>
                  <a:pt x="1633127" y="6858000"/>
                </a:lnTo>
                <a:lnTo>
                  <a:pt x="0" y="6858000"/>
                </a:lnTo>
                <a:lnTo>
                  <a:pt x="0" y="0"/>
                </a:lnTo>
                <a:close/>
              </a:path>
            </a:pathLst>
          </a:custGeom>
          <a:solidFill>
            <a:schemeClr val="accent6">
              <a:lumMod val="75000"/>
            </a:schemeClr>
          </a:solidFill>
          <a:ln w="9525">
            <a:noFill/>
          </a:ln>
        </p:spPr>
        <p:txBody>
          <a:bodyPr/>
          <a:lstStyle/>
          <a:p>
            <a:endParaRPr lang="zh-CN" altLang="en-US"/>
          </a:p>
        </p:txBody>
      </p:sp>
      <p:sp>
        <p:nvSpPr>
          <p:cNvPr id="5123" name="Text Box 20"/>
          <p:cNvSpPr txBox="1"/>
          <p:nvPr/>
        </p:nvSpPr>
        <p:spPr>
          <a:xfrm>
            <a:off x="1877060" y="1206500"/>
            <a:ext cx="1811020" cy="460375"/>
          </a:xfrm>
          <a:prstGeom prst="rect">
            <a:avLst/>
          </a:prstGeom>
          <a:noFill/>
          <a:ln w="9525">
            <a:noFill/>
            <a:miter/>
          </a:ln>
        </p:spPr>
        <p:txBody>
          <a:bodyPr>
            <a:spAutoFit/>
          </a:bodyPr>
          <a:lstStyle>
            <a:lvl1pPr marL="171450" indent="-171450" algn="l" defTabSz="685800"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stStyle>
          <a:p>
            <a:pPr marL="0" lvl="0" indent="0" algn="dist" defTabSz="914400" eaLnBrk="1" hangingPunct="1">
              <a:spcBef>
                <a:spcPct val="0"/>
              </a:spcBef>
              <a:buNone/>
            </a:pPr>
            <a:r>
              <a:rPr lang="zh-CN" altLang="en-US" sz="2400" dirty="0">
                <a:solidFill>
                  <a:srgbClr val="FFFFFF"/>
                </a:solidFill>
                <a:latin typeface="Arial Black" pitchFamily="34" charset="0"/>
                <a:ea typeface="华文新魏" pitchFamily="2" charset="-122"/>
              </a:rPr>
              <a:t>Contents</a:t>
            </a:r>
          </a:p>
        </p:txBody>
      </p:sp>
      <p:sp>
        <p:nvSpPr>
          <p:cNvPr id="5124" name="文本框 20"/>
          <p:cNvSpPr txBox="1"/>
          <p:nvPr/>
        </p:nvSpPr>
        <p:spPr>
          <a:xfrm>
            <a:off x="848360" y="828675"/>
            <a:ext cx="1347470" cy="1568450"/>
          </a:xfrm>
          <a:prstGeom prst="rect">
            <a:avLst/>
          </a:prstGeom>
          <a:noFill/>
          <a:ln w="9525">
            <a:noFill/>
            <a:miter/>
          </a:ln>
        </p:spPr>
        <p:txBody>
          <a:bodyPr>
            <a:spAutoFit/>
          </a:bodyPr>
          <a:lstStyle>
            <a:lvl1pPr marL="171450" indent="-171450" algn="l" defTabSz="685800"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stStyle>
          <a:p>
            <a:pPr marL="0" lvl="0" indent="0" algn="ctr" defTabSz="914400" eaLnBrk="1" hangingPunct="1">
              <a:spcBef>
                <a:spcPct val="0"/>
              </a:spcBef>
              <a:buNone/>
            </a:pPr>
            <a:r>
              <a:rPr lang="zh-CN" altLang="en-US" sz="4800" dirty="0">
                <a:solidFill>
                  <a:srgbClr val="FFFFFF"/>
                </a:solidFill>
                <a:latin typeface="微软雅黑" pitchFamily="34" charset="-122"/>
                <a:ea typeface="微软雅黑" pitchFamily="34" charset="-122"/>
              </a:rPr>
              <a:t>目录</a:t>
            </a:r>
          </a:p>
        </p:txBody>
      </p:sp>
      <p:cxnSp>
        <p:nvCxnSpPr>
          <p:cNvPr id="5125" name="直接连接符 22"/>
          <p:cNvCxnSpPr/>
          <p:nvPr/>
        </p:nvCxnSpPr>
        <p:spPr>
          <a:xfrm>
            <a:off x="1141730" y="1628775"/>
            <a:ext cx="2430780" cy="0"/>
          </a:xfrm>
          <a:prstGeom prst="line">
            <a:avLst/>
          </a:prstGeom>
          <a:ln w="9525" cap="flat" cmpd="sng">
            <a:solidFill>
              <a:srgbClr val="FFFFFF"/>
            </a:solidFill>
            <a:prstDash val="sysDash"/>
            <a:headEnd type="none" w="med" len="med"/>
            <a:tailEnd type="none" w="med" len="med"/>
          </a:ln>
        </p:spPr>
      </p:cxnSp>
      <p:cxnSp>
        <p:nvCxnSpPr>
          <p:cNvPr id="5126" name="直接连接符 24"/>
          <p:cNvCxnSpPr/>
          <p:nvPr/>
        </p:nvCxnSpPr>
        <p:spPr>
          <a:xfrm>
            <a:off x="1891030" y="535305"/>
            <a:ext cx="0" cy="2124075"/>
          </a:xfrm>
          <a:prstGeom prst="line">
            <a:avLst/>
          </a:prstGeom>
          <a:ln w="9525" cap="flat" cmpd="sng">
            <a:solidFill>
              <a:srgbClr val="FFFFFF"/>
            </a:solidFill>
            <a:prstDash val="sysDash"/>
            <a:headEnd type="none" w="med" len="med"/>
            <a:tailEnd type="none" w="med" len="med"/>
          </a:ln>
        </p:spPr>
      </p:cxnSp>
      <p:sp>
        <p:nvSpPr>
          <p:cNvPr id="5127" name="椭圆 25"/>
          <p:cNvSpPr/>
          <p:nvPr/>
        </p:nvSpPr>
        <p:spPr>
          <a:xfrm>
            <a:off x="4502785" y="1579880"/>
            <a:ext cx="736600" cy="734695"/>
          </a:xfrm>
          <a:prstGeom prst="ellipse">
            <a:avLst/>
          </a:prstGeom>
          <a:solidFill>
            <a:srgbClr val="FFFFFF"/>
          </a:solidFill>
          <a:ln w="9525">
            <a:noFill/>
          </a:ln>
        </p:spPr>
        <p:txBody>
          <a:bodyPr anchor="ctr"/>
          <a:lstStyle>
            <a:lvl1pPr marL="171450" indent="-171450" algn="l" defTabSz="685800"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stStyle>
          <a:p>
            <a:pPr marL="0" lvl="0" indent="0" algn="ctr" defTabSz="914400" eaLnBrk="1" hangingPunct="1">
              <a:spcBef>
                <a:spcPct val="0"/>
              </a:spcBef>
              <a:buNone/>
            </a:pPr>
            <a:endParaRPr lang="zh-CN" altLang="en-US" sz="1800" dirty="0">
              <a:solidFill>
                <a:srgbClr val="FFFFFF"/>
              </a:solidFill>
              <a:latin typeface="Arial Narrow" panose="020B0606020202030204" pitchFamily="34" charset="0"/>
              <a:ea typeface="微软雅黑" pitchFamily="34" charset="-122"/>
            </a:endParaRPr>
          </a:p>
        </p:txBody>
      </p:sp>
      <p:sp>
        <p:nvSpPr>
          <p:cNvPr id="5128" name="椭圆 28"/>
          <p:cNvSpPr/>
          <p:nvPr/>
        </p:nvSpPr>
        <p:spPr>
          <a:xfrm>
            <a:off x="4020185" y="2437130"/>
            <a:ext cx="736600" cy="736600"/>
          </a:xfrm>
          <a:prstGeom prst="ellipse">
            <a:avLst/>
          </a:prstGeom>
          <a:solidFill>
            <a:srgbClr val="FFFFFF"/>
          </a:solidFill>
          <a:ln w="9525">
            <a:noFill/>
          </a:ln>
        </p:spPr>
        <p:txBody>
          <a:bodyPr anchor="ctr"/>
          <a:lstStyle>
            <a:lvl1pPr marL="171450" indent="-171450" algn="l" defTabSz="685800"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stStyle>
          <a:p>
            <a:pPr marL="0" lvl="0" indent="0" algn="ctr" defTabSz="914400" eaLnBrk="1" hangingPunct="1">
              <a:spcBef>
                <a:spcPct val="0"/>
              </a:spcBef>
              <a:buNone/>
            </a:pPr>
            <a:endParaRPr lang="zh-CN" altLang="en-US" sz="1800" dirty="0">
              <a:solidFill>
                <a:srgbClr val="FFFFFF"/>
              </a:solidFill>
              <a:latin typeface="Arial Narrow" panose="020B0606020202030204" pitchFamily="34" charset="0"/>
              <a:ea typeface="微软雅黑" pitchFamily="34" charset="-122"/>
            </a:endParaRPr>
          </a:p>
        </p:txBody>
      </p:sp>
      <p:sp>
        <p:nvSpPr>
          <p:cNvPr id="5129" name="椭圆 29"/>
          <p:cNvSpPr/>
          <p:nvPr/>
        </p:nvSpPr>
        <p:spPr>
          <a:xfrm>
            <a:off x="3556635" y="3314700"/>
            <a:ext cx="734695" cy="736600"/>
          </a:xfrm>
          <a:prstGeom prst="ellipse">
            <a:avLst/>
          </a:prstGeom>
          <a:solidFill>
            <a:srgbClr val="FFFFFF"/>
          </a:solidFill>
          <a:ln w="9525">
            <a:noFill/>
          </a:ln>
        </p:spPr>
        <p:txBody>
          <a:bodyPr anchor="ctr"/>
          <a:lstStyle>
            <a:lvl1pPr marL="171450" indent="-171450" algn="l" defTabSz="685800"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stStyle>
          <a:p>
            <a:pPr marL="0" lvl="0" indent="0" algn="ctr" defTabSz="914400" eaLnBrk="1" hangingPunct="1">
              <a:spcBef>
                <a:spcPct val="0"/>
              </a:spcBef>
              <a:buNone/>
            </a:pPr>
            <a:endParaRPr lang="zh-CN" altLang="en-US" sz="1800" dirty="0">
              <a:solidFill>
                <a:srgbClr val="FFFFFF"/>
              </a:solidFill>
              <a:latin typeface="Arial Narrow" panose="020B0606020202030204" pitchFamily="34" charset="0"/>
              <a:ea typeface="微软雅黑" pitchFamily="34" charset="-122"/>
            </a:endParaRPr>
          </a:p>
        </p:txBody>
      </p:sp>
      <p:sp>
        <p:nvSpPr>
          <p:cNvPr id="5130" name="椭圆 30"/>
          <p:cNvSpPr/>
          <p:nvPr/>
        </p:nvSpPr>
        <p:spPr>
          <a:xfrm>
            <a:off x="3083560" y="4183380"/>
            <a:ext cx="734695" cy="734695"/>
          </a:xfrm>
          <a:prstGeom prst="ellipse">
            <a:avLst/>
          </a:prstGeom>
          <a:solidFill>
            <a:srgbClr val="FFFFFF"/>
          </a:solidFill>
          <a:ln w="9525">
            <a:noFill/>
          </a:ln>
        </p:spPr>
        <p:txBody>
          <a:bodyPr anchor="ctr"/>
          <a:lstStyle>
            <a:lvl1pPr marL="171450" indent="-171450" algn="l" defTabSz="685800"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stStyle>
          <a:p>
            <a:pPr marL="0" lvl="0" indent="0" algn="ctr" defTabSz="914400" eaLnBrk="1" hangingPunct="1">
              <a:spcBef>
                <a:spcPct val="0"/>
              </a:spcBef>
              <a:buNone/>
            </a:pPr>
            <a:endParaRPr lang="zh-CN" altLang="en-US" sz="1800" dirty="0">
              <a:solidFill>
                <a:srgbClr val="FFFFFF"/>
              </a:solidFill>
              <a:latin typeface="Arial Narrow" panose="020B0606020202030204" pitchFamily="34" charset="0"/>
              <a:ea typeface="微软雅黑" pitchFamily="34" charset="-122"/>
            </a:endParaRPr>
          </a:p>
        </p:txBody>
      </p:sp>
      <p:sp>
        <p:nvSpPr>
          <p:cNvPr id="5131" name="椭圆 31"/>
          <p:cNvSpPr/>
          <p:nvPr/>
        </p:nvSpPr>
        <p:spPr>
          <a:xfrm>
            <a:off x="4580890" y="1632585"/>
            <a:ext cx="628650" cy="630555"/>
          </a:xfrm>
          <a:prstGeom prst="ellipse">
            <a:avLst/>
          </a:prstGeom>
          <a:solidFill>
            <a:srgbClr val="FFC000"/>
          </a:solidFill>
          <a:ln w="9525">
            <a:noFill/>
          </a:ln>
        </p:spPr>
        <p:txBody>
          <a:bodyPr lIns="0" tIns="0" rIns="0" bIns="0" anchor="ctr"/>
          <a:lstStyle>
            <a:lvl1pPr marL="171450" indent="-171450" algn="l" defTabSz="685800"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stStyle>
          <a:p>
            <a:pPr marL="0" lvl="0" indent="0" algn="ctr" defTabSz="914400" eaLnBrk="1" hangingPunct="1">
              <a:spcBef>
                <a:spcPct val="0"/>
              </a:spcBef>
              <a:buNone/>
            </a:pPr>
            <a:r>
              <a:rPr lang="en-US" altLang="zh-CN" sz="2000" dirty="0">
                <a:solidFill>
                  <a:srgbClr val="FFFFFF"/>
                </a:solidFill>
                <a:latin typeface="Arial Black" pitchFamily="34" charset="0"/>
                <a:ea typeface="微软雅黑" pitchFamily="34" charset="-122"/>
              </a:rPr>
              <a:t>01</a:t>
            </a:r>
          </a:p>
        </p:txBody>
      </p:sp>
      <p:sp>
        <p:nvSpPr>
          <p:cNvPr id="5132" name="椭圆 32"/>
          <p:cNvSpPr/>
          <p:nvPr/>
        </p:nvSpPr>
        <p:spPr>
          <a:xfrm>
            <a:off x="4072255" y="2491105"/>
            <a:ext cx="630555" cy="628650"/>
          </a:xfrm>
          <a:prstGeom prst="ellipse">
            <a:avLst/>
          </a:prstGeom>
          <a:solidFill>
            <a:srgbClr val="FFC000"/>
          </a:solidFill>
          <a:ln w="9525">
            <a:noFill/>
          </a:ln>
        </p:spPr>
        <p:txBody>
          <a:bodyPr lIns="0" tIns="0" rIns="0" bIns="0" anchor="ctr"/>
          <a:lstStyle>
            <a:lvl1pPr marL="171450" indent="-171450" algn="l" defTabSz="685800"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stStyle>
          <a:p>
            <a:pPr marL="0" lvl="0" indent="0" algn="ctr" defTabSz="914400" eaLnBrk="1" hangingPunct="1">
              <a:spcBef>
                <a:spcPct val="0"/>
              </a:spcBef>
              <a:buNone/>
            </a:pPr>
            <a:r>
              <a:rPr lang="en-US" altLang="zh-CN" sz="2000" dirty="0">
                <a:solidFill>
                  <a:srgbClr val="FFFFFF"/>
                </a:solidFill>
                <a:latin typeface="Arial Black" pitchFamily="34" charset="0"/>
                <a:ea typeface="微软雅黑" pitchFamily="34" charset="-122"/>
              </a:rPr>
              <a:t>02</a:t>
            </a:r>
          </a:p>
        </p:txBody>
      </p:sp>
      <p:sp>
        <p:nvSpPr>
          <p:cNvPr id="5133" name="椭圆 33"/>
          <p:cNvSpPr/>
          <p:nvPr/>
        </p:nvSpPr>
        <p:spPr>
          <a:xfrm>
            <a:off x="3608705" y="3367405"/>
            <a:ext cx="630555" cy="629920"/>
          </a:xfrm>
          <a:prstGeom prst="ellipse">
            <a:avLst/>
          </a:prstGeom>
          <a:solidFill>
            <a:srgbClr val="FFC000"/>
          </a:solidFill>
          <a:ln w="9525">
            <a:noFill/>
          </a:ln>
        </p:spPr>
        <p:txBody>
          <a:bodyPr lIns="0" tIns="0" rIns="0" bIns="0" anchor="ctr"/>
          <a:lstStyle>
            <a:lvl1pPr marL="171450" indent="-171450" algn="l" defTabSz="685800"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stStyle>
          <a:p>
            <a:pPr marL="0" lvl="0" indent="0" algn="ctr" defTabSz="914400" eaLnBrk="1" hangingPunct="1">
              <a:spcBef>
                <a:spcPct val="0"/>
              </a:spcBef>
              <a:buNone/>
            </a:pPr>
            <a:r>
              <a:rPr lang="en-US" altLang="zh-CN" sz="2000" dirty="0">
                <a:solidFill>
                  <a:srgbClr val="FFFFFF"/>
                </a:solidFill>
                <a:latin typeface="Arial Black" pitchFamily="34" charset="0"/>
                <a:ea typeface="微软雅黑" pitchFamily="34" charset="-122"/>
              </a:rPr>
              <a:t>03</a:t>
            </a:r>
          </a:p>
        </p:txBody>
      </p:sp>
      <p:sp>
        <p:nvSpPr>
          <p:cNvPr id="5134" name="椭圆 34"/>
          <p:cNvSpPr/>
          <p:nvPr/>
        </p:nvSpPr>
        <p:spPr>
          <a:xfrm>
            <a:off x="3135630" y="4227830"/>
            <a:ext cx="630555" cy="629920"/>
          </a:xfrm>
          <a:prstGeom prst="ellipse">
            <a:avLst/>
          </a:prstGeom>
          <a:solidFill>
            <a:srgbClr val="FFC000"/>
          </a:solidFill>
          <a:ln w="9525">
            <a:noFill/>
          </a:ln>
        </p:spPr>
        <p:txBody>
          <a:bodyPr lIns="0" tIns="0" rIns="0" bIns="0" anchor="ctr"/>
          <a:lstStyle>
            <a:lvl1pPr marL="171450" indent="-171450" algn="l" defTabSz="685800"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stStyle>
          <a:p>
            <a:pPr marL="0" lvl="0" indent="0" algn="ctr" defTabSz="914400" eaLnBrk="1" hangingPunct="1">
              <a:spcBef>
                <a:spcPct val="0"/>
              </a:spcBef>
              <a:buNone/>
            </a:pPr>
            <a:r>
              <a:rPr lang="en-US" altLang="zh-CN" sz="2000" dirty="0">
                <a:solidFill>
                  <a:srgbClr val="FFFFFF"/>
                </a:solidFill>
                <a:latin typeface="Arial Black" pitchFamily="34" charset="0"/>
                <a:ea typeface="微软雅黑" pitchFamily="34" charset="-122"/>
              </a:rPr>
              <a:t>04</a:t>
            </a:r>
          </a:p>
        </p:txBody>
      </p:sp>
      <p:sp>
        <p:nvSpPr>
          <p:cNvPr id="5135" name="文本框 35"/>
          <p:cNvSpPr txBox="1"/>
          <p:nvPr/>
        </p:nvSpPr>
        <p:spPr>
          <a:xfrm>
            <a:off x="5239385" y="1628140"/>
            <a:ext cx="4993640" cy="669925"/>
          </a:xfrm>
          <a:prstGeom prst="rect">
            <a:avLst/>
          </a:prstGeom>
          <a:noFill/>
          <a:ln w="9525">
            <a:noFill/>
            <a:miter/>
          </a:ln>
        </p:spPr>
        <p:txBody>
          <a:bodyPr anchor="ctr"/>
          <a:lstStyle>
            <a:lvl1pPr marL="171450" indent="-171450" algn="l" defTabSz="685800"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stStyle>
          <a:p>
            <a:pPr marL="0" lvl="0" indent="0" defTabSz="914400" eaLnBrk="1" hangingPunct="1">
              <a:spcBef>
                <a:spcPct val="0"/>
              </a:spcBef>
              <a:buNone/>
            </a:pPr>
            <a:r>
              <a:rPr lang="zh-CN" altLang="en-US" sz="2000" dirty="0" smtClean="0">
                <a:latin typeface="微软雅黑" pitchFamily="34" charset="-122"/>
                <a:ea typeface="微软雅黑" pitchFamily="34" charset="-122"/>
              </a:rPr>
              <a:t>高度重视，大力支持</a:t>
            </a:r>
            <a:endParaRPr lang="en-US" altLang="zh-CN" sz="2000" dirty="0">
              <a:latin typeface="微软雅黑" pitchFamily="34" charset="-122"/>
              <a:ea typeface="微软雅黑" pitchFamily="34" charset="-122"/>
            </a:endParaRPr>
          </a:p>
        </p:txBody>
      </p:sp>
      <p:sp>
        <p:nvSpPr>
          <p:cNvPr id="5136" name="文本框 36"/>
          <p:cNvSpPr txBox="1"/>
          <p:nvPr/>
        </p:nvSpPr>
        <p:spPr>
          <a:xfrm>
            <a:off x="4632325" y="2503805"/>
            <a:ext cx="6066111" cy="669925"/>
          </a:xfrm>
          <a:prstGeom prst="rect">
            <a:avLst/>
          </a:prstGeom>
          <a:noFill/>
          <a:ln w="9525">
            <a:noFill/>
            <a:miter/>
          </a:ln>
        </p:spPr>
        <p:txBody>
          <a:bodyPr anchor="ctr"/>
          <a:lstStyle>
            <a:lvl1pPr marL="171450" indent="-171450" algn="l" defTabSz="685800"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stStyle>
          <a:p>
            <a:pPr marL="0" lvl="0" indent="0" defTabSz="914400" eaLnBrk="1" hangingPunct="1">
              <a:spcBef>
                <a:spcPct val="0"/>
              </a:spcBef>
              <a:buNone/>
            </a:pPr>
            <a:r>
              <a:rPr lang="zh-CN" altLang="en-US" sz="2000" dirty="0" smtClean="0">
                <a:latin typeface="微软雅黑" pitchFamily="34" charset="-122"/>
                <a:ea typeface="微软雅黑" pitchFamily="34" charset="-122"/>
              </a:rPr>
              <a:t>加强建设，制度保障</a:t>
            </a:r>
            <a:endParaRPr lang="en-US" altLang="zh-CN" sz="2000" dirty="0">
              <a:latin typeface="微软雅黑" pitchFamily="34" charset="-122"/>
              <a:ea typeface="微软雅黑" pitchFamily="34" charset="-122"/>
            </a:endParaRPr>
          </a:p>
        </p:txBody>
      </p:sp>
      <p:sp>
        <p:nvSpPr>
          <p:cNvPr id="5137" name="文本框 37"/>
          <p:cNvSpPr txBox="1"/>
          <p:nvPr/>
        </p:nvSpPr>
        <p:spPr>
          <a:xfrm>
            <a:off x="4239260" y="3396615"/>
            <a:ext cx="5763260" cy="669925"/>
          </a:xfrm>
          <a:prstGeom prst="rect">
            <a:avLst/>
          </a:prstGeom>
          <a:noFill/>
          <a:ln w="9525">
            <a:noFill/>
            <a:miter/>
          </a:ln>
        </p:spPr>
        <p:txBody>
          <a:bodyPr anchor="ctr"/>
          <a:lstStyle>
            <a:lvl1pPr marL="171450" indent="-171450" algn="l" defTabSz="685800"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stStyle>
          <a:p>
            <a:pPr marL="0" lvl="0" indent="0" defTabSz="914400" eaLnBrk="1" hangingPunct="1">
              <a:spcBef>
                <a:spcPct val="0"/>
              </a:spcBef>
              <a:buNone/>
            </a:pPr>
            <a:r>
              <a:rPr lang="zh-CN" altLang="en-US" sz="2000" dirty="0" smtClean="0">
                <a:latin typeface="微软雅黑" pitchFamily="34" charset="-122"/>
                <a:ea typeface="微软雅黑" pitchFamily="34" charset="-122"/>
              </a:rPr>
              <a:t>民主管理，维护权益</a:t>
            </a:r>
            <a:endParaRPr lang="en-US" altLang="zh-CN" sz="2000" dirty="0">
              <a:latin typeface="微软雅黑" pitchFamily="34" charset="-122"/>
              <a:ea typeface="微软雅黑" pitchFamily="34" charset="-122"/>
            </a:endParaRPr>
          </a:p>
        </p:txBody>
      </p:sp>
      <p:sp>
        <p:nvSpPr>
          <p:cNvPr id="5138" name="文本框 38"/>
          <p:cNvSpPr txBox="1"/>
          <p:nvPr/>
        </p:nvSpPr>
        <p:spPr>
          <a:xfrm>
            <a:off x="3816985" y="4260215"/>
            <a:ext cx="5250815" cy="669925"/>
          </a:xfrm>
          <a:prstGeom prst="rect">
            <a:avLst/>
          </a:prstGeom>
          <a:noFill/>
          <a:ln w="9525">
            <a:noFill/>
            <a:miter/>
          </a:ln>
        </p:spPr>
        <p:txBody>
          <a:bodyPr anchor="ctr"/>
          <a:lstStyle>
            <a:lvl1pPr marL="171450" indent="-171450" algn="l" defTabSz="685800"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stStyle>
          <a:p>
            <a:pPr marL="0" lvl="0" indent="0" defTabSz="914400" eaLnBrk="1" hangingPunct="1">
              <a:spcBef>
                <a:spcPct val="0"/>
              </a:spcBef>
              <a:buNone/>
            </a:pPr>
            <a:r>
              <a:rPr lang="zh-CN" altLang="en-US" sz="2000" dirty="0" smtClean="0">
                <a:latin typeface="微软雅黑" pitchFamily="34" charset="-122"/>
                <a:ea typeface="微软雅黑" pitchFamily="34" charset="-122"/>
              </a:rPr>
              <a:t>教师培养，宣传典型</a:t>
            </a:r>
            <a:endParaRPr lang="en-US" altLang="zh-CN" sz="2000" dirty="0">
              <a:latin typeface="微软雅黑" pitchFamily="34" charset="-122"/>
              <a:ea typeface="微软雅黑" pitchFamily="34" charset="-122"/>
            </a:endParaRPr>
          </a:p>
        </p:txBody>
      </p:sp>
      <p:sp>
        <p:nvSpPr>
          <p:cNvPr id="2" name="椭圆 34"/>
          <p:cNvSpPr/>
          <p:nvPr/>
        </p:nvSpPr>
        <p:spPr>
          <a:xfrm>
            <a:off x="2585085" y="5125085"/>
            <a:ext cx="630555" cy="629920"/>
          </a:xfrm>
          <a:prstGeom prst="ellipse">
            <a:avLst/>
          </a:prstGeom>
          <a:solidFill>
            <a:srgbClr val="FFC000"/>
          </a:solidFill>
          <a:ln w="9525">
            <a:noFill/>
          </a:ln>
        </p:spPr>
        <p:txBody>
          <a:bodyPr lIns="0" tIns="0" rIns="0" bIns="0" anchor="ctr"/>
          <a:lstStyle>
            <a:lvl1pPr marL="171450" indent="-171450" algn="l" defTabSz="685800"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stStyle>
          <a:p>
            <a:pPr marL="0" lvl="0" indent="0" algn="ctr" defTabSz="914400" eaLnBrk="1" hangingPunct="1">
              <a:spcBef>
                <a:spcPct val="0"/>
              </a:spcBef>
              <a:buNone/>
            </a:pPr>
            <a:r>
              <a:rPr lang="en-US" altLang="zh-CN" sz="2000" dirty="0">
                <a:solidFill>
                  <a:srgbClr val="FFFFFF"/>
                </a:solidFill>
                <a:latin typeface="Arial Black" pitchFamily="34" charset="0"/>
                <a:ea typeface="微软雅黑" pitchFamily="34" charset="-122"/>
              </a:rPr>
              <a:t>05</a:t>
            </a:r>
          </a:p>
        </p:txBody>
      </p:sp>
      <p:sp>
        <p:nvSpPr>
          <p:cNvPr id="3" name="椭圆 34"/>
          <p:cNvSpPr/>
          <p:nvPr/>
        </p:nvSpPr>
        <p:spPr>
          <a:xfrm>
            <a:off x="2081530" y="5999480"/>
            <a:ext cx="630555" cy="629920"/>
          </a:xfrm>
          <a:prstGeom prst="ellipse">
            <a:avLst/>
          </a:prstGeom>
          <a:solidFill>
            <a:srgbClr val="FFC000"/>
          </a:solidFill>
          <a:ln w="9525">
            <a:noFill/>
          </a:ln>
        </p:spPr>
        <p:txBody>
          <a:bodyPr lIns="0" tIns="0" rIns="0" bIns="0" anchor="ctr"/>
          <a:lstStyle>
            <a:lvl1pPr marL="171450" indent="-171450" algn="l" defTabSz="685800"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stStyle>
          <a:p>
            <a:pPr marL="0" lvl="0" indent="0" algn="ctr" defTabSz="914400" eaLnBrk="1" hangingPunct="1">
              <a:spcBef>
                <a:spcPct val="0"/>
              </a:spcBef>
              <a:buNone/>
            </a:pPr>
            <a:r>
              <a:rPr lang="en-US" altLang="zh-CN" sz="2000" dirty="0">
                <a:solidFill>
                  <a:srgbClr val="FFFFFF"/>
                </a:solidFill>
                <a:latin typeface="Arial Black" pitchFamily="34" charset="0"/>
                <a:ea typeface="微软雅黑" pitchFamily="34" charset="-122"/>
              </a:rPr>
              <a:t>06</a:t>
            </a:r>
          </a:p>
        </p:txBody>
      </p:sp>
      <p:sp>
        <p:nvSpPr>
          <p:cNvPr id="4" name="文本框 38"/>
          <p:cNvSpPr txBox="1"/>
          <p:nvPr/>
        </p:nvSpPr>
        <p:spPr>
          <a:xfrm>
            <a:off x="3419475" y="5135245"/>
            <a:ext cx="5775960" cy="669925"/>
          </a:xfrm>
          <a:prstGeom prst="rect">
            <a:avLst/>
          </a:prstGeom>
          <a:noFill/>
          <a:ln w="9525">
            <a:noFill/>
            <a:miter/>
          </a:ln>
        </p:spPr>
        <p:txBody>
          <a:bodyPr anchor="ctr"/>
          <a:lstStyle>
            <a:lvl1pPr marL="171450" indent="-171450" algn="l" defTabSz="685800"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stStyle>
          <a:p>
            <a:pPr marL="0" lvl="0" indent="0" defTabSz="914400" eaLnBrk="1" hangingPunct="1">
              <a:spcBef>
                <a:spcPct val="0"/>
              </a:spcBef>
              <a:buNone/>
            </a:pPr>
            <a:r>
              <a:rPr lang="zh-CN" altLang="en-US" sz="2000" dirty="0" smtClean="0">
                <a:latin typeface="微软雅黑" pitchFamily="34" charset="-122"/>
                <a:ea typeface="微软雅黑" pitchFamily="34" charset="-122"/>
              </a:rPr>
              <a:t>文体丰富，激发活力</a:t>
            </a:r>
            <a:endParaRPr lang="en-US" altLang="zh-CN" sz="2000" dirty="0">
              <a:latin typeface="微软雅黑" pitchFamily="34" charset="-122"/>
              <a:ea typeface="微软雅黑" pitchFamily="34" charset="-122"/>
            </a:endParaRPr>
          </a:p>
        </p:txBody>
      </p:sp>
      <p:sp>
        <p:nvSpPr>
          <p:cNvPr id="5" name="文本框 38"/>
          <p:cNvSpPr txBox="1"/>
          <p:nvPr/>
        </p:nvSpPr>
        <p:spPr>
          <a:xfrm>
            <a:off x="2900362" y="5963285"/>
            <a:ext cx="5927090" cy="669925"/>
          </a:xfrm>
          <a:prstGeom prst="rect">
            <a:avLst/>
          </a:prstGeom>
          <a:noFill/>
          <a:ln w="9525">
            <a:noFill/>
            <a:miter/>
          </a:ln>
        </p:spPr>
        <p:txBody>
          <a:bodyPr anchor="ctr"/>
          <a:lstStyle>
            <a:lvl1pPr marL="171450" indent="-171450" algn="l" defTabSz="685800"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stStyle>
          <a:p>
            <a:pPr marL="0" lvl="0" indent="0" defTabSz="914400" eaLnBrk="1" hangingPunct="1">
              <a:spcBef>
                <a:spcPct val="0"/>
              </a:spcBef>
              <a:buNone/>
            </a:pPr>
            <a:r>
              <a:rPr lang="zh-CN" altLang="en-US" sz="2000" dirty="0" smtClean="0">
                <a:latin typeface="微软雅黑" pitchFamily="34" charset="-122"/>
                <a:ea typeface="微软雅黑" pitchFamily="34" charset="-122"/>
              </a:rPr>
              <a:t>突显学科，特色建家</a:t>
            </a:r>
            <a:endParaRPr lang="en-US" altLang="zh-CN" sz="2000" dirty="0">
              <a:latin typeface="微软雅黑" pitchFamily="34" charset="-122"/>
              <a:ea typeface="微软雅黑" pitchFamily="34" charset="-122"/>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7931" y="1270002"/>
            <a:ext cx="9109686" cy="478411"/>
          </a:xfrm>
        </p:spPr>
        <p:txBody>
          <a:bodyPr/>
          <a:lstStyle/>
          <a:p>
            <a:r>
              <a:rPr lang="en-US" altLang="zh-CN" b="1" dirty="0" smtClean="0">
                <a:latin typeface="仿宋" pitchFamily="49" charset="-122"/>
                <a:ea typeface="仿宋" pitchFamily="49" charset="-122"/>
              </a:rPr>
              <a:t>3</a:t>
            </a:r>
            <a:r>
              <a:rPr lang="zh-CN" altLang="en-US" b="1" dirty="0" smtClean="0">
                <a:latin typeface="仿宋" pitchFamily="49" charset="-122"/>
                <a:ea typeface="仿宋" pitchFamily="49" charset="-122"/>
              </a:rPr>
              <a:t>、不断创新活动形式，丰富教职工业余生活</a:t>
            </a:r>
            <a:endParaRPr lang="zh-CN" altLang="en-US" dirty="0"/>
          </a:p>
        </p:txBody>
      </p:sp>
      <p:sp>
        <p:nvSpPr>
          <p:cNvPr id="6" name="标题 1"/>
          <p:cNvSpPr>
            <a:spLocks noGrp="1"/>
          </p:cNvSpPr>
          <p:nvPr/>
        </p:nvSpPr>
        <p:spPr>
          <a:xfrm>
            <a:off x="479976" y="419460"/>
            <a:ext cx="9109686" cy="741363"/>
          </a:xfrm>
          <a:prstGeom prst="rect">
            <a:avLst/>
          </a:prstGeom>
          <a:noFill/>
          <a:ln w="9525">
            <a:noFill/>
            <a:miter/>
          </a:ln>
        </p:spPr>
        <p:txBody>
          <a:bodyPr anchor="ct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zh-CN" altLang="en-US" dirty="0" smtClean="0">
                <a:latin typeface="微软雅黑" pitchFamily="34" charset="-122"/>
                <a:ea typeface="微软雅黑" pitchFamily="34" charset="-122"/>
                <a:sym typeface="+mn-ea"/>
              </a:rPr>
              <a:t>五、文体丰富，激发活力</a:t>
            </a:r>
            <a:endParaRPr lang="en-US" altLang="zh-CN" dirty="0">
              <a:latin typeface="微软雅黑" pitchFamily="34" charset="-122"/>
              <a:ea typeface="微软雅黑" pitchFamily="34" charset="-122"/>
            </a:endParaRPr>
          </a:p>
          <a:p>
            <a:endParaRPr lang="zh-CN" altLang="en-US" dirty="0"/>
          </a:p>
        </p:txBody>
      </p:sp>
      <p:sp>
        <p:nvSpPr>
          <p:cNvPr id="11" name="TextBox 10"/>
          <p:cNvSpPr txBox="1"/>
          <p:nvPr/>
        </p:nvSpPr>
        <p:spPr>
          <a:xfrm>
            <a:off x="1828800" y="5692189"/>
            <a:ext cx="2039816" cy="477054"/>
          </a:xfrm>
          <a:prstGeom prst="rect">
            <a:avLst/>
          </a:prstGeom>
          <a:solidFill>
            <a:schemeClr val="accent2"/>
          </a:solidFill>
        </p:spPr>
        <p:txBody>
          <a:bodyPr wrap="square" rtlCol="0">
            <a:spAutoFit/>
          </a:bodyPr>
          <a:lstStyle/>
          <a:p>
            <a:r>
              <a:rPr lang="zh-CN" altLang="en-US" dirty="0" smtClean="0"/>
              <a:t>         </a:t>
            </a:r>
            <a:r>
              <a:rPr lang="zh-CN" altLang="en-US" sz="2500" dirty="0"/>
              <a:t>文体</a:t>
            </a:r>
            <a:r>
              <a:rPr lang="zh-CN" altLang="en-US" sz="2500" dirty="0" smtClean="0"/>
              <a:t>类</a:t>
            </a:r>
            <a:endParaRPr lang="zh-CN" altLang="en-US" sz="2500" dirty="0"/>
          </a:p>
        </p:txBody>
      </p:sp>
      <p:pic>
        <p:nvPicPr>
          <p:cNvPr id="1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822" y="1694351"/>
            <a:ext cx="6373626" cy="3134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8611" y="3153015"/>
            <a:ext cx="4506802" cy="2971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132221"/>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7931" y="1270002"/>
            <a:ext cx="9109686" cy="478411"/>
          </a:xfrm>
        </p:spPr>
        <p:txBody>
          <a:bodyPr/>
          <a:lstStyle/>
          <a:p>
            <a:r>
              <a:rPr lang="en-US" altLang="zh-CN" b="1" dirty="0" smtClean="0">
                <a:latin typeface="仿宋" pitchFamily="49" charset="-122"/>
                <a:ea typeface="仿宋" pitchFamily="49" charset="-122"/>
              </a:rPr>
              <a:t>3</a:t>
            </a:r>
            <a:r>
              <a:rPr lang="zh-CN" altLang="en-US" b="1" dirty="0" smtClean="0">
                <a:latin typeface="仿宋" pitchFamily="49" charset="-122"/>
                <a:ea typeface="仿宋" pitchFamily="49" charset="-122"/>
              </a:rPr>
              <a:t>、不断创新活动形式，丰富教职工业余生活</a:t>
            </a:r>
            <a:endParaRPr lang="zh-CN" altLang="en-US" dirty="0"/>
          </a:p>
        </p:txBody>
      </p:sp>
      <p:sp>
        <p:nvSpPr>
          <p:cNvPr id="6" name="标题 1"/>
          <p:cNvSpPr>
            <a:spLocks noGrp="1"/>
          </p:cNvSpPr>
          <p:nvPr/>
        </p:nvSpPr>
        <p:spPr>
          <a:xfrm>
            <a:off x="479976" y="419460"/>
            <a:ext cx="9109686" cy="741363"/>
          </a:xfrm>
          <a:prstGeom prst="rect">
            <a:avLst/>
          </a:prstGeom>
          <a:noFill/>
          <a:ln w="9525">
            <a:noFill/>
            <a:miter/>
          </a:ln>
        </p:spPr>
        <p:txBody>
          <a:bodyPr anchor="ct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zh-CN" altLang="en-US" dirty="0" smtClean="0">
                <a:latin typeface="微软雅黑" pitchFamily="34" charset="-122"/>
                <a:ea typeface="微软雅黑" pitchFamily="34" charset="-122"/>
                <a:sym typeface="+mn-ea"/>
              </a:rPr>
              <a:t>五、文体丰富，激发活力</a:t>
            </a:r>
            <a:endParaRPr lang="en-US" altLang="zh-CN" dirty="0">
              <a:latin typeface="微软雅黑" pitchFamily="34" charset="-122"/>
              <a:ea typeface="微软雅黑" pitchFamily="34" charset="-122"/>
            </a:endParaRPr>
          </a:p>
          <a:p>
            <a:endParaRPr lang="zh-CN" altLang="en-US" dirty="0"/>
          </a:p>
        </p:txBody>
      </p:sp>
      <p:sp>
        <p:nvSpPr>
          <p:cNvPr id="11" name="TextBox 10"/>
          <p:cNvSpPr txBox="1"/>
          <p:nvPr/>
        </p:nvSpPr>
        <p:spPr>
          <a:xfrm>
            <a:off x="3315956" y="5571609"/>
            <a:ext cx="2039816" cy="477054"/>
          </a:xfrm>
          <a:prstGeom prst="rect">
            <a:avLst/>
          </a:prstGeom>
          <a:solidFill>
            <a:schemeClr val="accent2"/>
          </a:solidFill>
        </p:spPr>
        <p:txBody>
          <a:bodyPr wrap="square" rtlCol="0">
            <a:spAutoFit/>
          </a:bodyPr>
          <a:lstStyle/>
          <a:p>
            <a:r>
              <a:rPr lang="zh-CN" altLang="en-US" dirty="0" smtClean="0"/>
              <a:t>         </a:t>
            </a:r>
            <a:r>
              <a:rPr lang="zh-CN" altLang="en-US" sz="2500" dirty="0" smtClean="0"/>
              <a:t>实践类</a:t>
            </a:r>
            <a:endParaRPr lang="zh-CN" altLang="en-US" sz="2500" dirty="0"/>
          </a:p>
        </p:txBody>
      </p:sp>
      <p:pic>
        <p:nvPicPr>
          <p:cNvPr id="8" name="图片 7"/>
          <p:cNvPicPr/>
          <p:nvPr/>
        </p:nvPicPr>
        <p:blipFill>
          <a:blip r:embed="rId2">
            <a:extLst>
              <a:ext uri="{28A0092B-C50C-407E-A947-70E740481C1C}">
                <a14:useLocalDpi xmlns:a14="http://schemas.microsoft.com/office/drawing/2010/main" val="0"/>
              </a:ext>
            </a:extLst>
          </a:blip>
          <a:stretch>
            <a:fillRect/>
          </a:stretch>
        </p:blipFill>
        <p:spPr>
          <a:xfrm>
            <a:off x="6474323" y="1160824"/>
            <a:ext cx="3477080" cy="4887838"/>
          </a:xfrm>
          <a:prstGeom prst="rect">
            <a:avLst/>
          </a:prstGeom>
        </p:spPr>
      </p:pic>
      <p:pic>
        <p:nvPicPr>
          <p:cNvPr id="7170" name="Picture 2" descr="D:\党支部\2016年\年终述职\活动照片\焦庄户.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7" y="1940354"/>
            <a:ext cx="5069438" cy="3379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789808"/>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7931" y="1270002"/>
            <a:ext cx="9109686" cy="478411"/>
          </a:xfrm>
        </p:spPr>
        <p:txBody>
          <a:bodyPr/>
          <a:lstStyle/>
          <a:p>
            <a:r>
              <a:rPr lang="en-US" altLang="zh-CN" b="1" dirty="0" smtClean="0">
                <a:latin typeface="仿宋" pitchFamily="49" charset="-122"/>
                <a:ea typeface="仿宋" pitchFamily="49" charset="-122"/>
              </a:rPr>
              <a:t>3</a:t>
            </a:r>
            <a:r>
              <a:rPr lang="zh-CN" altLang="en-US" b="1" dirty="0" smtClean="0">
                <a:latin typeface="仿宋" pitchFamily="49" charset="-122"/>
                <a:ea typeface="仿宋" pitchFamily="49" charset="-122"/>
              </a:rPr>
              <a:t>、不断创新活动形式，丰富教职工业余生活</a:t>
            </a:r>
            <a:endParaRPr lang="zh-CN" altLang="en-US" dirty="0"/>
          </a:p>
        </p:txBody>
      </p:sp>
      <p:sp>
        <p:nvSpPr>
          <p:cNvPr id="6" name="标题 1"/>
          <p:cNvSpPr>
            <a:spLocks noGrp="1"/>
          </p:cNvSpPr>
          <p:nvPr/>
        </p:nvSpPr>
        <p:spPr>
          <a:xfrm>
            <a:off x="479976" y="419460"/>
            <a:ext cx="9109686" cy="741363"/>
          </a:xfrm>
          <a:prstGeom prst="rect">
            <a:avLst/>
          </a:prstGeom>
          <a:noFill/>
          <a:ln w="9525">
            <a:noFill/>
            <a:miter/>
          </a:ln>
        </p:spPr>
        <p:txBody>
          <a:bodyPr anchor="ct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zh-CN" altLang="en-US" dirty="0" smtClean="0">
                <a:latin typeface="微软雅黑" pitchFamily="34" charset="-122"/>
                <a:ea typeface="微软雅黑" pitchFamily="34" charset="-122"/>
                <a:sym typeface="+mn-ea"/>
              </a:rPr>
              <a:t>五、文体丰富，激发活力</a:t>
            </a:r>
            <a:endParaRPr lang="en-US" altLang="zh-CN" dirty="0">
              <a:latin typeface="微软雅黑" pitchFamily="34" charset="-122"/>
              <a:ea typeface="微软雅黑" pitchFamily="34" charset="-122"/>
            </a:endParaRPr>
          </a:p>
          <a:p>
            <a:endParaRPr lang="zh-CN" altLang="en-US" dirty="0"/>
          </a:p>
        </p:txBody>
      </p:sp>
      <p:sp>
        <p:nvSpPr>
          <p:cNvPr id="11" name="TextBox 10"/>
          <p:cNvSpPr txBox="1"/>
          <p:nvPr/>
        </p:nvSpPr>
        <p:spPr>
          <a:xfrm>
            <a:off x="3315956" y="5571609"/>
            <a:ext cx="2039816" cy="477054"/>
          </a:xfrm>
          <a:prstGeom prst="rect">
            <a:avLst/>
          </a:prstGeom>
          <a:solidFill>
            <a:schemeClr val="accent2"/>
          </a:solidFill>
        </p:spPr>
        <p:txBody>
          <a:bodyPr wrap="square" rtlCol="0">
            <a:spAutoFit/>
          </a:bodyPr>
          <a:lstStyle/>
          <a:p>
            <a:r>
              <a:rPr lang="zh-CN" altLang="en-US" dirty="0" smtClean="0"/>
              <a:t>         </a:t>
            </a:r>
            <a:r>
              <a:rPr lang="zh-CN" altLang="en-US" sz="2500" dirty="0" smtClean="0"/>
              <a:t>休闲类</a:t>
            </a:r>
            <a:endParaRPr lang="zh-CN" altLang="en-US" sz="2500" dirty="0"/>
          </a:p>
        </p:txBody>
      </p:sp>
      <p:pic>
        <p:nvPicPr>
          <p:cNvPr id="7" name="图片 6" descr="包饺子联欢"/>
          <p:cNvPicPr>
            <a:picLocks noChangeAspect="1"/>
          </p:cNvPicPr>
          <p:nvPr/>
        </p:nvPicPr>
        <p:blipFill>
          <a:blip r:embed="rId2"/>
          <a:srcRect/>
          <a:stretch>
            <a:fillRect/>
          </a:stretch>
        </p:blipFill>
        <p:spPr>
          <a:xfrm>
            <a:off x="481869" y="1899962"/>
            <a:ext cx="4552950" cy="3207385"/>
          </a:xfrm>
          <a:prstGeom prst="rect">
            <a:avLst/>
          </a:prstGeom>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4659" y="1867346"/>
            <a:ext cx="4884424" cy="3240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7107177"/>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7931" y="1270002"/>
            <a:ext cx="9109686" cy="478411"/>
          </a:xfrm>
        </p:spPr>
        <p:txBody>
          <a:bodyPr/>
          <a:lstStyle/>
          <a:p>
            <a:r>
              <a:rPr lang="en-US" altLang="zh-CN" b="1" dirty="0" smtClean="0">
                <a:latin typeface="仿宋" pitchFamily="49" charset="-122"/>
                <a:ea typeface="仿宋" pitchFamily="49" charset="-122"/>
              </a:rPr>
              <a:t>3</a:t>
            </a:r>
            <a:r>
              <a:rPr lang="zh-CN" altLang="en-US" b="1" dirty="0" smtClean="0">
                <a:latin typeface="仿宋" pitchFamily="49" charset="-122"/>
                <a:ea typeface="仿宋" pitchFamily="49" charset="-122"/>
              </a:rPr>
              <a:t>、不断创新活动形式，丰富教职工业余生活</a:t>
            </a:r>
            <a:endParaRPr lang="zh-CN" altLang="en-US" dirty="0"/>
          </a:p>
        </p:txBody>
      </p:sp>
      <p:sp>
        <p:nvSpPr>
          <p:cNvPr id="6" name="标题 1"/>
          <p:cNvSpPr>
            <a:spLocks noGrp="1"/>
          </p:cNvSpPr>
          <p:nvPr/>
        </p:nvSpPr>
        <p:spPr>
          <a:xfrm>
            <a:off x="479976" y="419460"/>
            <a:ext cx="9109686" cy="741363"/>
          </a:xfrm>
          <a:prstGeom prst="rect">
            <a:avLst/>
          </a:prstGeom>
          <a:noFill/>
          <a:ln w="9525">
            <a:noFill/>
            <a:miter/>
          </a:ln>
        </p:spPr>
        <p:txBody>
          <a:bodyPr anchor="ct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zh-CN" altLang="en-US" dirty="0" smtClean="0">
                <a:latin typeface="微软雅黑" pitchFamily="34" charset="-122"/>
                <a:ea typeface="微软雅黑" pitchFamily="34" charset="-122"/>
                <a:sym typeface="+mn-ea"/>
              </a:rPr>
              <a:t>五、文体丰富，激发活力</a:t>
            </a:r>
            <a:endParaRPr lang="en-US" altLang="zh-CN" dirty="0">
              <a:latin typeface="微软雅黑" pitchFamily="34" charset="-122"/>
              <a:ea typeface="微软雅黑" pitchFamily="34" charset="-122"/>
            </a:endParaRPr>
          </a:p>
          <a:p>
            <a:endParaRPr lang="zh-CN" altLang="en-US" dirty="0"/>
          </a:p>
        </p:txBody>
      </p:sp>
      <p:sp>
        <p:nvSpPr>
          <p:cNvPr id="11" name="TextBox 10"/>
          <p:cNvSpPr txBox="1"/>
          <p:nvPr/>
        </p:nvSpPr>
        <p:spPr>
          <a:xfrm>
            <a:off x="5964385" y="6142419"/>
            <a:ext cx="2039816" cy="477054"/>
          </a:xfrm>
          <a:prstGeom prst="rect">
            <a:avLst/>
          </a:prstGeom>
          <a:solidFill>
            <a:schemeClr val="accent2"/>
          </a:solidFill>
        </p:spPr>
        <p:txBody>
          <a:bodyPr wrap="square" rtlCol="0">
            <a:spAutoFit/>
          </a:bodyPr>
          <a:lstStyle/>
          <a:p>
            <a:r>
              <a:rPr lang="zh-CN" altLang="en-US" dirty="0" smtClean="0"/>
              <a:t>         </a:t>
            </a:r>
            <a:r>
              <a:rPr lang="zh-CN" altLang="en-US" sz="2500" dirty="0" smtClean="0"/>
              <a:t>休闲类</a:t>
            </a:r>
            <a:endParaRPr lang="zh-CN" altLang="en-US" sz="2500" dirty="0"/>
          </a:p>
        </p:txBody>
      </p:sp>
      <p:pic>
        <p:nvPicPr>
          <p:cNvPr id="10" name="图片 9"/>
          <p:cNvPicPr/>
          <p:nvPr/>
        </p:nvPicPr>
        <p:blipFill>
          <a:blip r:embed="rId2">
            <a:extLst>
              <a:ext uri="{28A0092B-C50C-407E-A947-70E740481C1C}">
                <a14:useLocalDpi xmlns:a14="http://schemas.microsoft.com/office/drawing/2010/main" val="0"/>
              </a:ext>
            </a:extLst>
          </a:blip>
          <a:stretch>
            <a:fillRect/>
          </a:stretch>
        </p:blipFill>
        <p:spPr>
          <a:xfrm>
            <a:off x="1307776" y="1625932"/>
            <a:ext cx="4233890" cy="4926456"/>
          </a:xfrm>
          <a:prstGeom prst="rect">
            <a:avLst/>
          </a:prstGeom>
        </p:spPr>
      </p:pic>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2617" y="790141"/>
            <a:ext cx="3923167" cy="5379364"/>
          </a:xfrm>
          <a:prstGeom prst="rect">
            <a:avLst/>
          </a:prstGeom>
        </p:spPr>
      </p:pic>
    </p:spTree>
    <p:extLst>
      <p:ext uri="{BB962C8B-B14F-4D97-AF65-F5344CB8AC3E}">
        <p14:creationId xmlns:p14="http://schemas.microsoft.com/office/powerpoint/2010/main" val="2124951620"/>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nvSpPr>
        <p:spPr>
          <a:xfrm>
            <a:off x="627931" y="420053"/>
            <a:ext cx="9109686" cy="741363"/>
          </a:xfrm>
          <a:prstGeom prst="rect">
            <a:avLst/>
          </a:prstGeom>
          <a:noFill/>
          <a:ln w="9525">
            <a:noFill/>
            <a:miter/>
          </a:ln>
        </p:spPr>
        <p:txBody>
          <a:bodyPr anchor="ct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zh-CN" altLang="en-US" dirty="0" smtClean="0">
                <a:latin typeface="微软雅黑" pitchFamily="34" charset="-122"/>
                <a:ea typeface="微软雅黑" pitchFamily="34" charset="-122"/>
                <a:sym typeface="+mn-ea"/>
              </a:rPr>
              <a:t>六、突显学科，特色建家</a:t>
            </a:r>
            <a:endParaRPr lang="zh-CN" alt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334" y="1161416"/>
            <a:ext cx="7863404" cy="5100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7155230"/>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Box 6"/>
          <p:cNvSpPr>
            <a:spLocks noChangeArrowheads="1"/>
          </p:cNvSpPr>
          <p:nvPr/>
        </p:nvSpPr>
        <p:spPr bwMode="auto">
          <a:xfrm>
            <a:off x="1741021" y="5951539"/>
            <a:ext cx="648016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itchFamily="2" charset="2"/>
              <a:buChar char="v"/>
              <a:defRPr sz="2800" b="1">
                <a:solidFill>
                  <a:schemeClr val="tx1"/>
                </a:solidFill>
                <a:latin typeface="Verdana" pitchFamily="34" charset="0"/>
                <a:ea typeface="Verdana" pitchFamily="34" charset="0"/>
                <a:cs typeface="Verdana" pitchFamily="34" charset="0"/>
                <a:sym typeface="Verdana" pitchFamily="34" charset="0"/>
              </a:defRPr>
            </a:lvl1pPr>
            <a:lvl2pPr marL="742950" indent="-285750">
              <a:spcBef>
                <a:spcPct val="20000"/>
              </a:spcBef>
              <a:buClr>
                <a:schemeClr val="accent1"/>
              </a:buClr>
              <a:buFont typeface="Wingdings" pitchFamily="2" charset="2"/>
              <a:buChar char="§"/>
              <a:defRPr sz="2800" b="1">
                <a:solidFill>
                  <a:schemeClr val="tx1"/>
                </a:solidFill>
                <a:latin typeface="Arial" charset="0"/>
                <a:ea typeface="Verdana" pitchFamily="34" charset="0"/>
                <a:cs typeface="Verdana" pitchFamily="34" charset="0"/>
                <a:sym typeface="Verdana" pitchFamily="34" charset="0"/>
              </a:defRPr>
            </a:lvl2pPr>
            <a:lvl3pPr marL="1143000" indent="-228600">
              <a:spcBef>
                <a:spcPct val="20000"/>
              </a:spcBef>
              <a:buClr>
                <a:schemeClr val="tx1"/>
              </a:buClr>
              <a:buFont typeface="Wingdings" pitchFamily="2" charset="2"/>
              <a:buChar char="•"/>
              <a:defRPr sz="2400" b="1">
                <a:solidFill>
                  <a:schemeClr val="tx1"/>
                </a:solidFill>
                <a:latin typeface="Arial" charset="0"/>
                <a:ea typeface="Verdana" pitchFamily="34" charset="0"/>
                <a:cs typeface="Verdana" pitchFamily="34" charset="0"/>
                <a:sym typeface="Verdana" pitchFamily="34" charset="0"/>
              </a:defRPr>
            </a:lvl3pPr>
            <a:lvl4pPr marL="16002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4pPr>
            <a:lvl5pPr marL="20574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9pPr>
          </a:lstStyle>
          <a:p>
            <a:pPr algn="ctr">
              <a:spcBef>
                <a:spcPct val="0"/>
              </a:spcBef>
              <a:buClrTx/>
              <a:buFont typeface="Arial" charset="0"/>
              <a:buNone/>
            </a:pPr>
            <a:r>
              <a:rPr lang="zh-CN" altLang="en-US" sz="1800">
                <a:solidFill>
                  <a:srgbClr val="30311D"/>
                </a:solidFill>
                <a:latin typeface="宋体" charset="-122"/>
                <a:ea typeface="宋体" charset="-122"/>
                <a:sym typeface="宋体" charset="-122"/>
              </a:rPr>
              <a:t>图为微景观成品</a:t>
            </a:r>
            <a:endParaRPr lang="zh-CN" altLang="en-US" sz="1400">
              <a:solidFill>
                <a:srgbClr val="30311D"/>
              </a:solidFill>
              <a:latin typeface="黑体" pitchFamily="49" charset="-122"/>
              <a:ea typeface="黑体" pitchFamily="49" charset="-122"/>
              <a:sym typeface="Times New Roman" pitchFamily="18" charset="0"/>
            </a:endParaRPr>
          </a:p>
        </p:txBody>
      </p:sp>
      <p:sp>
        <p:nvSpPr>
          <p:cNvPr id="7173" name="TextBox 8"/>
          <p:cNvSpPr>
            <a:spLocks noChangeArrowheads="1"/>
          </p:cNvSpPr>
          <p:nvPr/>
        </p:nvSpPr>
        <p:spPr bwMode="auto">
          <a:xfrm>
            <a:off x="849975" y="1674814"/>
            <a:ext cx="8930096"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itchFamily="2" charset="2"/>
              <a:buChar char="v"/>
              <a:defRPr sz="2800" b="1">
                <a:solidFill>
                  <a:schemeClr val="tx1"/>
                </a:solidFill>
                <a:latin typeface="Verdana" pitchFamily="34" charset="0"/>
                <a:ea typeface="Verdana" pitchFamily="34" charset="0"/>
                <a:cs typeface="Verdana" pitchFamily="34" charset="0"/>
                <a:sym typeface="Verdana" pitchFamily="34" charset="0"/>
              </a:defRPr>
            </a:lvl1pPr>
            <a:lvl2pPr marL="742950" indent="-285750">
              <a:spcBef>
                <a:spcPct val="20000"/>
              </a:spcBef>
              <a:buClr>
                <a:schemeClr val="accent1"/>
              </a:buClr>
              <a:buFont typeface="Wingdings" pitchFamily="2" charset="2"/>
              <a:buChar char="§"/>
              <a:defRPr sz="2800" b="1">
                <a:solidFill>
                  <a:schemeClr val="tx1"/>
                </a:solidFill>
                <a:latin typeface="Arial" charset="0"/>
                <a:ea typeface="Verdana" pitchFamily="34" charset="0"/>
                <a:cs typeface="Verdana" pitchFamily="34" charset="0"/>
                <a:sym typeface="Verdana" pitchFamily="34" charset="0"/>
              </a:defRPr>
            </a:lvl2pPr>
            <a:lvl3pPr marL="1143000" indent="-228600">
              <a:spcBef>
                <a:spcPct val="20000"/>
              </a:spcBef>
              <a:buClr>
                <a:schemeClr val="tx1"/>
              </a:buClr>
              <a:buFont typeface="Wingdings" pitchFamily="2" charset="2"/>
              <a:buChar char="•"/>
              <a:defRPr sz="2400" b="1">
                <a:solidFill>
                  <a:schemeClr val="tx1"/>
                </a:solidFill>
                <a:latin typeface="Arial" charset="0"/>
                <a:ea typeface="Verdana" pitchFamily="34" charset="0"/>
                <a:cs typeface="Verdana" pitchFamily="34" charset="0"/>
                <a:sym typeface="Verdana" pitchFamily="34" charset="0"/>
              </a:defRPr>
            </a:lvl3pPr>
            <a:lvl4pPr marL="16002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4pPr>
            <a:lvl5pPr marL="20574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9pPr>
          </a:lstStyle>
          <a:p>
            <a:pPr algn="just">
              <a:lnSpc>
                <a:spcPct val="150000"/>
              </a:lnSpc>
              <a:spcBef>
                <a:spcPct val="0"/>
              </a:spcBef>
              <a:buClrTx/>
              <a:buFont typeface="Arial" charset="0"/>
              <a:buNone/>
            </a:pPr>
            <a:r>
              <a:rPr lang="zh-CN" altLang="en-US" sz="1800">
                <a:solidFill>
                  <a:srgbClr val="C00000"/>
                </a:solidFill>
                <a:latin typeface="宋体" charset="-122"/>
                <a:ea typeface="宋体" charset="-122"/>
                <a:sym typeface="宋体" charset="-122"/>
              </a:rPr>
              <a:t>    微景观</a:t>
            </a:r>
            <a:r>
              <a:rPr lang="zh-CN" altLang="en-US" sz="1800">
                <a:solidFill>
                  <a:srgbClr val="30311D"/>
                </a:solidFill>
                <a:latin typeface="宋体" charset="-122"/>
                <a:ea typeface="宋体" charset="-122"/>
                <a:sym typeface="宋体" charset="-122"/>
              </a:rPr>
              <a:t>是将苔藓和多肉等生长条件相近的植物，搭配各种造景小配件，将真实世界的景色利用手工拼装制作，结合适当的美学构图原则，</a:t>
            </a:r>
            <a:r>
              <a:rPr lang="zh-CN" altLang="en-US" sz="1800">
                <a:solidFill>
                  <a:srgbClr val="C00000"/>
                </a:solidFill>
                <a:latin typeface="宋体" charset="-122"/>
                <a:ea typeface="宋体" charset="-122"/>
                <a:sym typeface="宋体" charset="-122"/>
              </a:rPr>
              <a:t>以微缩、精致的方式呈现出来的造景形式</a:t>
            </a:r>
            <a:r>
              <a:rPr lang="zh-CN" altLang="en-US" sz="1800">
                <a:solidFill>
                  <a:srgbClr val="30311D"/>
                </a:solidFill>
                <a:latin typeface="宋体" charset="-122"/>
                <a:ea typeface="宋体" charset="-122"/>
                <a:sym typeface="宋体" charset="-122"/>
              </a:rPr>
              <a:t>。</a:t>
            </a: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9975" y="3179763"/>
            <a:ext cx="2430287"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60616" y="3349626"/>
            <a:ext cx="3751676"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图片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92647" y="3165475"/>
            <a:ext cx="2382073"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标题 7"/>
          <p:cNvSpPr>
            <a:spLocks noGrp="1"/>
          </p:cNvSpPr>
          <p:nvPr/>
        </p:nvSpPr>
        <p:spPr>
          <a:xfrm>
            <a:off x="465034" y="420052"/>
            <a:ext cx="9109686" cy="741363"/>
          </a:xfrm>
          <a:prstGeom prst="rect">
            <a:avLst/>
          </a:prstGeom>
          <a:noFill/>
          <a:ln w="9525">
            <a:noFill/>
            <a:miter/>
          </a:ln>
        </p:spPr>
        <p:txBody>
          <a:bodyPr anchor="ct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zh-CN" altLang="en-US" dirty="0" smtClean="0">
                <a:latin typeface="微软雅黑" pitchFamily="34" charset="-122"/>
                <a:ea typeface="微软雅黑" pitchFamily="34" charset="-122"/>
                <a:sym typeface="+mn-ea"/>
              </a:rPr>
              <a:t>六、突显学科，特色建家</a:t>
            </a:r>
            <a:endParaRPr lang="zh-CN" altLang="en-US" dirty="0"/>
          </a:p>
        </p:txBody>
      </p:sp>
    </p:spTree>
    <p:extLst>
      <p:ext uri="{BB962C8B-B14F-4D97-AF65-F5344CB8AC3E}">
        <p14:creationId xmlns:p14="http://schemas.microsoft.com/office/powerpoint/2010/main" val="355216496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174"/>
                                        </p:tgtEl>
                                        <p:attrNameLst>
                                          <p:attrName>style.visibility</p:attrName>
                                        </p:attrNameLst>
                                      </p:cBhvr>
                                      <p:to>
                                        <p:strVal val="visible"/>
                                      </p:to>
                                    </p:set>
                                    <p:animEffect transition="in" filter="fade">
                                      <p:cBhvr>
                                        <p:cTn id="12" dur="1000"/>
                                        <p:tgtEl>
                                          <p:spTgt spid="7174"/>
                                        </p:tgtEl>
                                      </p:cBhvr>
                                    </p:animEffect>
                                    <p:anim calcmode="lin" valueType="num">
                                      <p:cBhvr>
                                        <p:cTn id="13" dur="1000" fill="hold"/>
                                        <p:tgtEl>
                                          <p:spTgt spid="7174"/>
                                        </p:tgtEl>
                                        <p:attrNameLst>
                                          <p:attrName>ppt_x</p:attrName>
                                        </p:attrNameLst>
                                      </p:cBhvr>
                                      <p:tavLst>
                                        <p:tav tm="0">
                                          <p:val>
                                            <p:strVal val="#ppt_x"/>
                                          </p:val>
                                        </p:tav>
                                        <p:tav tm="100000">
                                          <p:val>
                                            <p:strVal val="#ppt_x"/>
                                          </p:val>
                                        </p:tav>
                                      </p:tavLst>
                                    </p:anim>
                                    <p:anim calcmode="lin" valueType="num">
                                      <p:cBhvr>
                                        <p:cTn id="14" dur="1000" fill="hold"/>
                                        <p:tgtEl>
                                          <p:spTgt spid="717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175"/>
                                        </p:tgtEl>
                                        <p:attrNameLst>
                                          <p:attrName>style.visibility</p:attrName>
                                        </p:attrNameLst>
                                      </p:cBhvr>
                                      <p:to>
                                        <p:strVal val="visible"/>
                                      </p:to>
                                    </p:set>
                                    <p:animEffect transition="in" filter="fade">
                                      <p:cBhvr>
                                        <p:cTn id="17" dur="1000"/>
                                        <p:tgtEl>
                                          <p:spTgt spid="7175"/>
                                        </p:tgtEl>
                                      </p:cBhvr>
                                    </p:animEffect>
                                    <p:anim calcmode="lin" valueType="num">
                                      <p:cBhvr>
                                        <p:cTn id="18" dur="1000" fill="hold"/>
                                        <p:tgtEl>
                                          <p:spTgt spid="7175"/>
                                        </p:tgtEl>
                                        <p:attrNameLst>
                                          <p:attrName>ppt_x</p:attrName>
                                        </p:attrNameLst>
                                      </p:cBhvr>
                                      <p:tavLst>
                                        <p:tav tm="0">
                                          <p:val>
                                            <p:strVal val="#ppt_x"/>
                                          </p:val>
                                        </p:tav>
                                        <p:tav tm="100000">
                                          <p:val>
                                            <p:strVal val="#ppt_x"/>
                                          </p:val>
                                        </p:tav>
                                      </p:tavLst>
                                    </p:anim>
                                    <p:anim calcmode="lin" valueType="num">
                                      <p:cBhvr>
                                        <p:cTn id="19" dur="1000" fill="hold"/>
                                        <p:tgtEl>
                                          <p:spTgt spid="717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172"/>
                                        </p:tgtEl>
                                        <p:attrNameLst>
                                          <p:attrName>style.visibility</p:attrName>
                                        </p:attrNameLst>
                                      </p:cBhvr>
                                      <p:to>
                                        <p:strVal val="visible"/>
                                      </p:to>
                                    </p:set>
                                    <p:animEffect transition="in" filter="fade">
                                      <p:cBhvr>
                                        <p:cTn id="22" dur="1000"/>
                                        <p:tgtEl>
                                          <p:spTgt spid="7172"/>
                                        </p:tgtEl>
                                      </p:cBhvr>
                                    </p:animEffect>
                                    <p:anim calcmode="lin" valueType="num">
                                      <p:cBhvr>
                                        <p:cTn id="23" dur="1000" fill="hold"/>
                                        <p:tgtEl>
                                          <p:spTgt spid="7172"/>
                                        </p:tgtEl>
                                        <p:attrNameLst>
                                          <p:attrName>ppt_x</p:attrName>
                                        </p:attrNameLst>
                                      </p:cBhvr>
                                      <p:tavLst>
                                        <p:tav tm="0">
                                          <p:val>
                                            <p:strVal val="#ppt_x"/>
                                          </p:val>
                                        </p:tav>
                                        <p:tav tm="100000">
                                          <p:val>
                                            <p:strVal val="#ppt_x"/>
                                          </p:val>
                                        </p:tav>
                                      </p:tavLst>
                                    </p:anim>
                                    <p:anim calcmode="lin" valueType="num">
                                      <p:cBhvr>
                                        <p:cTn id="24" dur="1000" fill="hold"/>
                                        <p:tgtEl>
                                          <p:spTgt spid="717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173"/>
                                        </p:tgtEl>
                                        <p:attrNameLst>
                                          <p:attrName>style.visibility</p:attrName>
                                        </p:attrNameLst>
                                      </p:cBhvr>
                                      <p:to>
                                        <p:strVal val="visible"/>
                                      </p:to>
                                    </p:set>
                                    <p:animEffect transition="in" filter="fade">
                                      <p:cBhvr>
                                        <p:cTn id="27" dur="1000"/>
                                        <p:tgtEl>
                                          <p:spTgt spid="7173"/>
                                        </p:tgtEl>
                                      </p:cBhvr>
                                    </p:animEffect>
                                    <p:anim calcmode="lin" valueType="num">
                                      <p:cBhvr>
                                        <p:cTn id="28" dur="1000" fill="hold"/>
                                        <p:tgtEl>
                                          <p:spTgt spid="7173"/>
                                        </p:tgtEl>
                                        <p:attrNameLst>
                                          <p:attrName>ppt_x</p:attrName>
                                        </p:attrNameLst>
                                      </p:cBhvr>
                                      <p:tavLst>
                                        <p:tav tm="0">
                                          <p:val>
                                            <p:strVal val="#ppt_x"/>
                                          </p:val>
                                        </p:tav>
                                        <p:tav tm="100000">
                                          <p:val>
                                            <p:strVal val="#ppt_x"/>
                                          </p:val>
                                        </p:tav>
                                      </p:tavLst>
                                    </p:anim>
                                    <p:anim calcmode="lin" valueType="num">
                                      <p:cBhvr>
                                        <p:cTn id="29" dur="1000" fill="hold"/>
                                        <p:tgtEl>
                                          <p:spTgt spid="71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p:bldP spid="717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灯片编号占位符 3"/>
          <p:cNvSpPr>
            <a:spLocks noGrp="1"/>
          </p:cNvSpPr>
          <p:nvPr>
            <p:ph type="sldNum" sz="quarter" idx="11"/>
          </p:nvPr>
        </p:nvSpPr>
        <p:spPr>
          <a:noFill/>
          <a:extLst>
            <a:ext uri="{91240B29-F687-4F45-9708-019B960494DF}">
              <a14:hiddenLine xmlns:a14="http://schemas.microsoft.com/office/drawing/2010/main" w="9525">
                <a:solidFill>
                  <a:srgbClr val="000000"/>
                </a:solidFill>
                <a:bevel/>
                <a:headEnd/>
                <a:tailEnd/>
              </a14:hiddenLine>
            </a:ext>
          </a:extLst>
        </p:spPr>
        <p:txBody>
          <a:bodyPr/>
          <a:lstStyle>
            <a:lvl1pPr>
              <a:spcBef>
                <a:spcPct val="20000"/>
              </a:spcBef>
              <a:buClr>
                <a:schemeClr val="hlink"/>
              </a:buClr>
              <a:buFont typeface="Wingdings" pitchFamily="2" charset="2"/>
              <a:buChar char="v"/>
              <a:defRPr sz="2800" b="1">
                <a:solidFill>
                  <a:schemeClr val="tx1"/>
                </a:solidFill>
                <a:latin typeface="Verdana" pitchFamily="34" charset="0"/>
                <a:ea typeface="Verdana" pitchFamily="34" charset="0"/>
                <a:cs typeface="Verdana" pitchFamily="34" charset="0"/>
                <a:sym typeface="Verdana" pitchFamily="34" charset="0"/>
              </a:defRPr>
            </a:lvl1pPr>
            <a:lvl2pPr marL="742950" indent="-285750">
              <a:spcBef>
                <a:spcPct val="20000"/>
              </a:spcBef>
              <a:buClr>
                <a:schemeClr val="accent1"/>
              </a:buClr>
              <a:buFont typeface="Wingdings" pitchFamily="2" charset="2"/>
              <a:buChar char="§"/>
              <a:defRPr sz="2800" b="1">
                <a:solidFill>
                  <a:schemeClr val="tx1"/>
                </a:solidFill>
                <a:latin typeface="Arial" charset="0"/>
                <a:ea typeface="Verdana" pitchFamily="34" charset="0"/>
                <a:cs typeface="Verdana" pitchFamily="34" charset="0"/>
                <a:sym typeface="Verdana" pitchFamily="34" charset="0"/>
              </a:defRPr>
            </a:lvl2pPr>
            <a:lvl3pPr marL="1143000" indent="-228600">
              <a:spcBef>
                <a:spcPct val="20000"/>
              </a:spcBef>
              <a:buClr>
                <a:schemeClr val="tx1"/>
              </a:buClr>
              <a:buFont typeface="Wingdings" pitchFamily="2" charset="2"/>
              <a:buChar char="•"/>
              <a:defRPr sz="2400" b="1">
                <a:solidFill>
                  <a:schemeClr val="tx1"/>
                </a:solidFill>
                <a:latin typeface="Arial" charset="0"/>
                <a:ea typeface="Verdana" pitchFamily="34" charset="0"/>
                <a:cs typeface="Verdana" pitchFamily="34" charset="0"/>
                <a:sym typeface="Verdana" pitchFamily="34" charset="0"/>
              </a:defRPr>
            </a:lvl3pPr>
            <a:lvl4pPr marL="16002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4pPr>
            <a:lvl5pPr marL="20574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9pPr>
          </a:lstStyle>
          <a:p>
            <a:pPr>
              <a:spcBef>
                <a:spcPct val="0"/>
              </a:spcBef>
              <a:buClrTx/>
              <a:buFont typeface="Arial" charset="0"/>
              <a:buNone/>
            </a:pPr>
            <a:fld id="{DA5FA16D-2971-454D-B8FD-C8FFB6726A38}" type="slidenum">
              <a:rPr lang="zh-CN" altLang="en-US" sz="1000" b="0">
                <a:latin typeface="Arial" charset="0"/>
                <a:ea typeface="宋体" charset="-122"/>
              </a:rPr>
              <a:pPr>
                <a:spcBef>
                  <a:spcPct val="0"/>
                </a:spcBef>
                <a:buClrTx/>
                <a:buFont typeface="Arial" charset="0"/>
                <a:buNone/>
              </a:pPr>
              <a:t>26</a:t>
            </a:fld>
            <a:endParaRPr lang="en-US" altLang="zh-CN" sz="1800">
              <a:latin typeface="Arial" charset="0"/>
              <a:ea typeface="宋体" charset="-122"/>
            </a:endParaRPr>
          </a:p>
        </p:txBody>
      </p:sp>
      <p:sp>
        <p:nvSpPr>
          <p:cNvPr id="8195" name="标题 1"/>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smtClean="0">
                <a:latin typeface="华文楷体" pitchFamily="2" charset="-122"/>
                <a:ea typeface="华文楷体" pitchFamily="2" charset="-122"/>
                <a:sym typeface="Arial" charset="0"/>
              </a:rPr>
              <a:t>一、活动背景</a:t>
            </a:r>
          </a:p>
        </p:txBody>
      </p:sp>
      <p:sp>
        <p:nvSpPr>
          <p:cNvPr id="8196" name="TextBox 9"/>
          <p:cNvSpPr txBox="1">
            <a:spLocks noChangeArrowheads="1"/>
          </p:cNvSpPr>
          <p:nvPr/>
        </p:nvSpPr>
        <p:spPr bwMode="auto">
          <a:xfrm>
            <a:off x="597046" y="1295723"/>
            <a:ext cx="8506761"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itchFamily="2" charset="2"/>
              <a:buChar char="v"/>
              <a:defRPr sz="2800" b="1">
                <a:solidFill>
                  <a:schemeClr val="tx1"/>
                </a:solidFill>
                <a:latin typeface="Verdana" pitchFamily="34" charset="0"/>
                <a:ea typeface="Verdana" pitchFamily="34" charset="0"/>
                <a:cs typeface="Verdana" pitchFamily="34" charset="0"/>
                <a:sym typeface="Verdana" pitchFamily="34" charset="0"/>
              </a:defRPr>
            </a:lvl1pPr>
            <a:lvl2pPr marL="742950" indent="-285750">
              <a:spcBef>
                <a:spcPct val="20000"/>
              </a:spcBef>
              <a:buClr>
                <a:schemeClr val="accent1"/>
              </a:buClr>
              <a:buFont typeface="Wingdings" pitchFamily="2" charset="2"/>
              <a:buChar char="§"/>
              <a:defRPr sz="2800" b="1">
                <a:solidFill>
                  <a:schemeClr val="tx1"/>
                </a:solidFill>
                <a:latin typeface="Arial" charset="0"/>
                <a:ea typeface="Verdana" pitchFamily="34" charset="0"/>
                <a:cs typeface="Verdana" pitchFamily="34" charset="0"/>
                <a:sym typeface="Verdana" pitchFamily="34" charset="0"/>
              </a:defRPr>
            </a:lvl2pPr>
            <a:lvl3pPr marL="1143000" indent="-228600">
              <a:spcBef>
                <a:spcPct val="20000"/>
              </a:spcBef>
              <a:buClr>
                <a:schemeClr val="tx1"/>
              </a:buClr>
              <a:buFont typeface="Wingdings" pitchFamily="2" charset="2"/>
              <a:buChar char="•"/>
              <a:defRPr sz="2400" b="1">
                <a:solidFill>
                  <a:schemeClr val="tx1"/>
                </a:solidFill>
                <a:latin typeface="Arial" charset="0"/>
                <a:ea typeface="Verdana" pitchFamily="34" charset="0"/>
                <a:cs typeface="Verdana" pitchFamily="34" charset="0"/>
                <a:sym typeface="Verdana" pitchFamily="34" charset="0"/>
              </a:defRPr>
            </a:lvl3pPr>
            <a:lvl4pPr marL="16002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4pPr>
            <a:lvl5pPr marL="20574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9pPr>
          </a:lstStyle>
          <a:p>
            <a:pPr>
              <a:lnSpc>
                <a:spcPct val="150000"/>
              </a:lnSpc>
              <a:spcBef>
                <a:spcPct val="0"/>
              </a:spcBef>
              <a:buClrTx/>
              <a:buFont typeface="Arial" charset="0"/>
              <a:buNone/>
            </a:pPr>
            <a:r>
              <a:rPr lang="en-US" altLang="zh-CN" sz="1800" dirty="0" smtClean="0">
                <a:latin typeface="Arial" charset="0"/>
                <a:ea typeface="宋体" charset="-122"/>
              </a:rPr>
              <a:t>1</a:t>
            </a:r>
            <a:r>
              <a:rPr lang="en-US" altLang="zh-CN" sz="1800" dirty="0">
                <a:latin typeface="Arial" charset="0"/>
                <a:ea typeface="宋体" charset="-122"/>
              </a:rPr>
              <a:t>.</a:t>
            </a:r>
            <a:r>
              <a:rPr lang="zh-CN" altLang="en-US" sz="1800" dirty="0">
                <a:latin typeface="Arial" charset="0"/>
                <a:ea typeface="宋体" charset="-122"/>
              </a:rPr>
              <a:t> 随着城市人口迅速增长，人均占有土地资源日益减少</a:t>
            </a:r>
            <a:r>
              <a:rPr lang="zh-CN" altLang="en-US" sz="1800" dirty="0" smtClean="0">
                <a:latin typeface="Arial" charset="0"/>
                <a:ea typeface="宋体" charset="-122"/>
              </a:rPr>
              <a:t>，人们</a:t>
            </a:r>
            <a:r>
              <a:rPr lang="zh-CN" altLang="en-US" sz="1800" dirty="0">
                <a:latin typeface="Arial" charset="0"/>
                <a:ea typeface="宋体" charset="-122"/>
              </a:rPr>
              <a:t>也越来越向往自然风光。劳累疲乏</a:t>
            </a:r>
            <a:r>
              <a:rPr lang="zh-CN" altLang="en-US" sz="1800" dirty="0" smtClean="0">
                <a:latin typeface="Arial" charset="0"/>
                <a:ea typeface="宋体" charset="-122"/>
              </a:rPr>
              <a:t>时，看到</a:t>
            </a:r>
            <a:r>
              <a:rPr lang="zh-CN" altLang="en-US" sz="1800" dirty="0">
                <a:latin typeface="Arial" charset="0"/>
                <a:ea typeface="宋体" charset="-122"/>
              </a:rPr>
              <a:t>在家中或办公室的</a:t>
            </a:r>
            <a:r>
              <a:rPr lang="zh-CN" altLang="en-US" sz="1800" dirty="0" smtClean="0">
                <a:latin typeface="Arial" charset="0"/>
                <a:ea typeface="宋体" charset="-122"/>
              </a:rPr>
              <a:t>案头的那</a:t>
            </a:r>
            <a:r>
              <a:rPr lang="zh-CN" altLang="en-US" sz="1800" dirty="0">
                <a:latin typeface="Arial" charset="0"/>
                <a:ea typeface="宋体" charset="-122"/>
              </a:rPr>
              <a:t>一抹绿色，</a:t>
            </a:r>
            <a:r>
              <a:rPr lang="zh-CN" altLang="en-US" sz="1800" dirty="0" smtClean="0">
                <a:latin typeface="Arial" charset="0"/>
                <a:ea typeface="宋体" charset="-122"/>
              </a:rPr>
              <a:t>瞬间可使心情放松下来。</a:t>
            </a:r>
            <a:endParaRPr lang="en-US" altLang="zh-CN" sz="1800" dirty="0" smtClean="0">
              <a:latin typeface="Arial" charset="0"/>
              <a:ea typeface="宋体" charset="-122"/>
            </a:endParaRPr>
          </a:p>
          <a:p>
            <a:pPr>
              <a:lnSpc>
                <a:spcPct val="150000"/>
              </a:lnSpc>
              <a:spcBef>
                <a:spcPct val="0"/>
              </a:spcBef>
              <a:buClrTx/>
              <a:buNone/>
            </a:pPr>
            <a:r>
              <a:rPr lang="en-US" altLang="zh-CN" sz="1800" dirty="0">
                <a:latin typeface="Arial" charset="0"/>
                <a:ea typeface="宋体" charset="-122"/>
              </a:rPr>
              <a:t>2.</a:t>
            </a:r>
            <a:r>
              <a:rPr lang="en-US" altLang="zh-CN" sz="1800" dirty="0">
                <a:ea typeface="宋体" charset="-122"/>
              </a:rPr>
              <a:t> </a:t>
            </a:r>
            <a:r>
              <a:rPr lang="zh-CN" altLang="zh-CN" sz="1800" dirty="0">
                <a:ea typeface="宋体" charset="-122"/>
              </a:rPr>
              <a:t>调查研究显示，高校</a:t>
            </a:r>
            <a:r>
              <a:rPr lang="zh-CN" altLang="zh-CN" sz="1800" dirty="0" smtClean="0">
                <a:ea typeface="宋体" charset="-122"/>
              </a:rPr>
              <a:t>教师面临较大</a:t>
            </a:r>
            <a:r>
              <a:rPr lang="zh-CN" altLang="zh-CN" sz="1800" dirty="0">
                <a:ea typeface="宋体" charset="-122"/>
              </a:rPr>
              <a:t>的生活负担，肩负着科研、教学重任，从而产生较大的心理压力，甚至导致心理问题。高校教师是为国家培养高级人才的中坚力量</a:t>
            </a:r>
            <a:r>
              <a:rPr lang="zh-CN" altLang="en-US" sz="1800" dirty="0">
                <a:ea typeface="宋体" charset="-122"/>
              </a:rPr>
              <a:t>，</a:t>
            </a:r>
            <a:r>
              <a:rPr lang="zh-CN" altLang="zh-CN" sz="1800" dirty="0">
                <a:ea typeface="宋体" charset="-122"/>
              </a:rPr>
              <a:t>其心理健康</a:t>
            </a:r>
            <a:r>
              <a:rPr lang="zh-CN" altLang="zh-CN" sz="1800" dirty="0" smtClean="0">
                <a:ea typeface="宋体" charset="-122"/>
              </a:rPr>
              <a:t>状况</a:t>
            </a:r>
            <a:r>
              <a:rPr lang="zh-CN" altLang="en-US" sz="1800" dirty="0" smtClean="0">
                <a:ea typeface="宋体" charset="-122"/>
              </a:rPr>
              <a:t>不容忽视</a:t>
            </a:r>
            <a:r>
              <a:rPr lang="zh-CN" altLang="zh-CN" sz="1800" dirty="0" smtClean="0">
                <a:ea typeface="宋体" charset="-122"/>
              </a:rPr>
              <a:t>。</a:t>
            </a:r>
            <a:r>
              <a:rPr lang="zh-CN" altLang="zh-CN" sz="1800" dirty="0">
                <a:ea typeface="宋体" charset="-122"/>
              </a:rPr>
              <a:t>因此</a:t>
            </a:r>
            <a:r>
              <a:rPr lang="zh-CN" altLang="en-US" sz="1800" dirty="0">
                <a:ea typeface="宋体" charset="-122"/>
              </a:rPr>
              <a:t>，</a:t>
            </a:r>
            <a:r>
              <a:rPr lang="zh-CN" altLang="zh-CN" sz="1800" dirty="0">
                <a:ea typeface="宋体" charset="-122"/>
              </a:rPr>
              <a:t>作为工会组织</a:t>
            </a:r>
            <a:r>
              <a:rPr lang="zh-CN" altLang="en-US" sz="1800" dirty="0">
                <a:ea typeface="宋体" charset="-122"/>
              </a:rPr>
              <a:t>，</a:t>
            </a:r>
            <a:r>
              <a:rPr lang="zh-CN" altLang="zh-CN" sz="1800" dirty="0">
                <a:ea typeface="宋体" charset="-122"/>
              </a:rPr>
              <a:t>要高度</a:t>
            </a:r>
            <a:r>
              <a:rPr lang="zh-CN" altLang="zh-CN" sz="1800" dirty="0">
                <a:solidFill>
                  <a:srgbClr val="C00000"/>
                </a:solidFill>
                <a:ea typeface="宋体" charset="-122"/>
              </a:rPr>
              <a:t>关注教师心理健康</a:t>
            </a:r>
            <a:r>
              <a:rPr lang="zh-CN" altLang="zh-CN" sz="1800" dirty="0">
                <a:ea typeface="宋体" charset="-122"/>
              </a:rPr>
              <a:t>。此次活动，各位教工通过微景观的制作和摆放，能够快速达到放松心情、舒缓压力的作用。</a:t>
            </a:r>
            <a:endParaRPr lang="zh-CN" altLang="en-US" sz="1800" dirty="0">
              <a:latin typeface="Arial" charset="0"/>
              <a:ea typeface="宋体" charset="-122"/>
            </a:endParaRPr>
          </a:p>
          <a:p>
            <a:pPr>
              <a:lnSpc>
                <a:spcPct val="150000"/>
              </a:lnSpc>
              <a:spcBef>
                <a:spcPct val="0"/>
              </a:spcBef>
              <a:buClrTx/>
              <a:buFont typeface="Arial" charset="0"/>
              <a:buNone/>
            </a:pPr>
            <a:endParaRPr lang="en-US" altLang="zh-CN" sz="1800" dirty="0" smtClean="0">
              <a:latin typeface="Arial" charset="0"/>
              <a:ea typeface="宋体" charset="-122"/>
            </a:endParaRPr>
          </a:p>
          <a:p>
            <a:pPr>
              <a:lnSpc>
                <a:spcPct val="150000"/>
              </a:lnSpc>
              <a:spcBef>
                <a:spcPct val="0"/>
              </a:spcBef>
              <a:buClrTx/>
              <a:buFont typeface="Arial" charset="0"/>
              <a:buNone/>
            </a:pPr>
            <a:endParaRPr lang="zh-CN" altLang="en-US" sz="1800" dirty="0">
              <a:latin typeface="Arial" charset="0"/>
              <a:ea typeface="宋体" charset="-122"/>
            </a:endParaRPr>
          </a:p>
        </p:txBody>
      </p:sp>
      <p:pic>
        <p:nvPicPr>
          <p:cNvPr id="8197"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18788" y="4147449"/>
            <a:ext cx="4173397" cy="2555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6"/>
          <p:cNvSpPr>
            <a:spLocks noChangeArrowheads="1"/>
          </p:cNvSpPr>
          <p:nvPr/>
        </p:nvSpPr>
        <p:spPr bwMode="auto">
          <a:xfrm>
            <a:off x="7999939" y="6332642"/>
            <a:ext cx="2026726"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itchFamily="2" charset="2"/>
              <a:buChar char="v"/>
              <a:defRPr sz="2800" b="1">
                <a:solidFill>
                  <a:schemeClr val="tx1"/>
                </a:solidFill>
                <a:latin typeface="Verdana" pitchFamily="34" charset="0"/>
                <a:ea typeface="Verdana" pitchFamily="34" charset="0"/>
                <a:cs typeface="Verdana" pitchFamily="34" charset="0"/>
                <a:sym typeface="Verdana" pitchFamily="34" charset="0"/>
              </a:defRPr>
            </a:lvl1pPr>
            <a:lvl2pPr marL="742950" indent="-285750">
              <a:spcBef>
                <a:spcPct val="20000"/>
              </a:spcBef>
              <a:buClr>
                <a:schemeClr val="accent1"/>
              </a:buClr>
              <a:buFont typeface="Wingdings" pitchFamily="2" charset="2"/>
              <a:buChar char="§"/>
              <a:defRPr sz="2800" b="1">
                <a:solidFill>
                  <a:schemeClr val="tx1"/>
                </a:solidFill>
                <a:latin typeface="Arial" charset="0"/>
                <a:ea typeface="Verdana" pitchFamily="34" charset="0"/>
                <a:cs typeface="Verdana" pitchFamily="34" charset="0"/>
                <a:sym typeface="Verdana" pitchFamily="34" charset="0"/>
              </a:defRPr>
            </a:lvl2pPr>
            <a:lvl3pPr marL="1143000" indent="-228600">
              <a:spcBef>
                <a:spcPct val="20000"/>
              </a:spcBef>
              <a:buClr>
                <a:schemeClr val="tx1"/>
              </a:buClr>
              <a:buFont typeface="Wingdings" pitchFamily="2" charset="2"/>
              <a:buChar char="•"/>
              <a:defRPr sz="2400" b="1">
                <a:solidFill>
                  <a:schemeClr val="tx1"/>
                </a:solidFill>
                <a:latin typeface="Arial" charset="0"/>
                <a:ea typeface="Verdana" pitchFamily="34" charset="0"/>
                <a:cs typeface="Verdana" pitchFamily="34" charset="0"/>
                <a:sym typeface="Verdana" pitchFamily="34" charset="0"/>
              </a:defRPr>
            </a:lvl3pPr>
            <a:lvl4pPr marL="16002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4pPr>
            <a:lvl5pPr marL="20574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9pPr>
          </a:lstStyle>
          <a:p>
            <a:pPr algn="ctr">
              <a:spcBef>
                <a:spcPct val="0"/>
              </a:spcBef>
              <a:buClrTx/>
              <a:buFont typeface="Arial" charset="0"/>
              <a:buNone/>
            </a:pPr>
            <a:r>
              <a:rPr lang="zh-CN" altLang="en-US" sz="1800" dirty="0">
                <a:solidFill>
                  <a:srgbClr val="30311D"/>
                </a:solidFill>
                <a:latin typeface="宋体" charset="-122"/>
                <a:ea typeface="宋体" charset="-122"/>
                <a:sym typeface="宋体" charset="-122"/>
              </a:rPr>
              <a:t>图为微景观成品</a:t>
            </a:r>
            <a:endParaRPr lang="zh-CN" altLang="en-US" sz="1400" dirty="0">
              <a:solidFill>
                <a:srgbClr val="30311D"/>
              </a:solidFill>
              <a:latin typeface="黑体" pitchFamily="49" charset="-122"/>
              <a:ea typeface="黑体" pitchFamily="49" charset="-122"/>
              <a:sym typeface="Times New Roman" pitchFamily="18" charset="0"/>
            </a:endParaRPr>
          </a:p>
        </p:txBody>
      </p:sp>
    </p:spTree>
    <p:extLst>
      <p:ext uri="{BB962C8B-B14F-4D97-AF65-F5344CB8AC3E}">
        <p14:creationId xmlns:p14="http://schemas.microsoft.com/office/powerpoint/2010/main" val="44668694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fade">
                                      <p:cBhvr>
                                        <p:cTn id="12" dur="1000"/>
                                        <p:tgtEl>
                                          <p:spTgt spid="8196"/>
                                        </p:tgtEl>
                                      </p:cBhvr>
                                    </p:animEffect>
                                    <p:anim calcmode="lin" valueType="num">
                                      <p:cBhvr>
                                        <p:cTn id="13" dur="1000" fill="hold"/>
                                        <p:tgtEl>
                                          <p:spTgt spid="8196"/>
                                        </p:tgtEl>
                                        <p:attrNameLst>
                                          <p:attrName>ppt_x</p:attrName>
                                        </p:attrNameLst>
                                      </p:cBhvr>
                                      <p:tavLst>
                                        <p:tav tm="0">
                                          <p:val>
                                            <p:strVal val="#ppt_x"/>
                                          </p:val>
                                        </p:tav>
                                        <p:tav tm="100000">
                                          <p:val>
                                            <p:strVal val="#ppt_x"/>
                                          </p:val>
                                        </p:tav>
                                      </p:tavLst>
                                    </p:anim>
                                    <p:anim calcmode="lin" valueType="num">
                                      <p:cBhvr>
                                        <p:cTn id="14" dur="1000" fill="hold"/>
                                        <p:tgtEl>
                                          <p:spTgt spid="819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197"/>
                                        </p:tgtEl>
                                        <p:attrNameLst>
                                          <p:attrName>style.visibility</p:attrName>
                                        </p:attrNameLst>
                                      </p:cBhvr>
                                      <p:to>
                                        <p:strVal val="visible"/>
                                      </p:to>
                                    </p:set>
                                    <p:animEffect transition="in" filter="fade">
                                      <p:cBhvr>
                                        <p:cTn id="17" dur="1000"/>
                                        <p:tgtEl>
                                          <p:spTgt spid="8197"/>
                                        </p:tgtEl>
                                      </p:cBhvr>
                                    </p:animEffect>
                                    <p:anim calcmode="lin" valueType="num">
                                      <p:cBhvr>
                                        <p:cTn id="18" dur="1000" fill="hold"/>
                                        <p:tgtEl>
                                          <p:spTgt spid="8197"/>
                                        </p:tgtEl>
                                        <p:attrNameLst>
                                          <p:attrName>ppt_x</p:attrName>
                                        </p:attrNameLst>
                                      </p:cBhvr>
                                      <p:tavLst>
                                        <p:tav tm="0">
                                          <p:val>
                                            <p:strVal val="#ppt_x"/>
                                          </p:val>
                                        </p:tav>
                                        <p:tav tm="100000">
                                          <p:val>
                                            <p:strVal val="#ppt_x"/>
                                          </p:val>
                                        </p:tav>
                                      </p:tavLst>
                                    </p:anim>
                                    <p:anim calcmode="lin" valueType="num">
                                      <p:cBhvr>
                                        <p:cTn id="19" dur="1000" fill="hold"/>
                                        <p:tgtEl>
                                          <p:spTgt spid="81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灯片编号占位符 3"/>
          <p:cNvSpPr>
            <a:spLocks noGrp="1"/>
          </p:cNvSpPr>
          <p:nvPr>
            <p:ph type="sldNum" sz="quarter" idx="11"/>
          </p:nvPr>
        </p:nvSpPr>
        <p:spPr>
          <a:noFill/>
          <a:extLst>
            <a:ext uri="{91240B29-F687-4F45-9708-019B960494DF}">
              <a14:hiddenLine xmlns:a14="http://schemas.microsoft.com/office/drawing/2010/main" w="9525">
                <a:solidFill>
                  <a:srgbClr val="000000"/>
                </a:solidFill>
                <a:bevel/>
                <a:headEnd/>
                <a:tailEnd/>
              </a14:hiddenLine>
            </a:ext>
          </a:extLst>
        </p:spPr>
        <p:txBody>
          <a:bodyPr/>
          <a:lstStyle>
            <a:lvl1pPr>
              <a:spcBef>
                <a:spcPct val="20000"/>
              </a:spcBef>
              <a:buClr>
                <a:schemeClr val="hlink"/>
              </a:buClr>
              <a:buFont typeface="Wingdings" pitchFamily="2" charset="2"/>
              <a:buChar char="v"/>
              <a:defRPr sz="2800" b="1">
                <a:solidFill>
                  <a:schemeClr val="tx1"/>
                </a:solidFill>
                <a:latin typeface="Verdana" pitchFamily="34" charset="0"/>
                <a:ea typeface="Verdana" pitchFamily="34" charset="0"/>
                <a:cs typeface="Verdana" pitchFamily="34" charset="0"/>
                <a:sym typeface="Verdana" pitchFamily="34" charset="0"/>
              </a:defRPr>
            </a:lvl1pPr>
            <a:lvl2pPr marL="742950" indent="-285750">
              <a:spcBef>
                <a:spcPct val="20000"/>
              </a:spcBef>
              <a:buClr>
                <a:schemeClr val="accent1"/>
              </a:buClr>
              <a:buFont typeface="Wingdings" pitchFamily="2" charset="2"/>
              <a:buChar char="§"/>
              <a:defRPr sz="2800" b="1">
                <a:solidFill>
                  <a:schemeClr val="tx1"/>
                </a:solidFill>
                <a:latin typeface="Arial" charset="0"/>
                <a:ea typeface="Verdana" pitchFamily="34" charset="0"/>
                <a:cs typeface="Verdana" pitchFamily="34" charset="0"/>
                <a:sym typeface="Verdana" pitchFamily="34" charset="0"/>
              </a:defRPr>
            </a:lvl2pPr>
            <a:lvl3pPr marL="1143000" indent="-228600">
              <a:spcBef>
                <a:spcPct val="20000"/>
              </a:spcBef>
              <a:buClr>
                <a:schemeClr val="tx1"/>
              </a:buClr>
              <a:buFont typeface="Wingdings" pitchFamily="2" charset="2"/>
              <a:buChar char="•"/>
              <a:defRPr sz="2400" b="1">
                <a:solidFill>
                  <a:schemeClr val="tx1"/>
                </a:solidFill>
                <a:latin typeface="Arial" charset="0"/>
                <a:ea typeface="Verdana" pitchFamily="34" charset="0"/>
                <a:cs typeface="Verdana" pitchFamily="34" charset="0"/>
                <a:sym typeface="Verdana" pitchFamily="34" charset="0"/>
              </a:defRPr>
            </a:lvl3pPr>
            <a:lvl4pPr marL="16002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4pPr>
            <a:lvl5pPr marL="20574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9pPr>
          </a:lstStyle>
          <a:p>
            <a:pPr>
              <a:spcBef>
                <a:spcPct val="0"/>
              </a:spcBef>
              <a:buClrTx/>
              <a:buFont typeface="Arial" charset="0"/>
              <a:buNone/>
            </a:pPr>
            <a:fld id="{03B64A9F-6179-4FB1-AB7C-698EA8CDC8F8}" type="slidenum">
              <a:rPr lang="zh-CN" altLang="en-US" sz="1000" b="0">
                <a:latin typeface="Arial" charset="0"/>
                <a:ea typeface="宋体" charset="-122"/>
              </a:rPr>
              <a:pPr>
                <a:spcBef>
                  <a:spcPct val="0"/>
                </a:spcBef>
                <a:buClrTx/>
                <a:buFont typeface="Arial" charset="0"/>
                <a:buNone/>
              </a:pPr>
              <a:t>27</a:t>
            </a:fld>
            <a:endParaRPr lang="en-US" altLang="zh-CN" sz="1800">
              <a:latin typeface="Arial" charset="0"/>
              <a:ea typeface="宋体" charset="-122"/>
            </a:endParaRPr>
          </a:p>
        </p:txBody>
      </p:sp>
      <p:sp>
        <p:nvSpPr>
          <p:cNvPr id="10243" name="标题 1"/>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dirty="0" smtClean="0">
                <a:latin typeface="华文楷体" pitchFamily="2" charset="-122"/>
                <a:ea typeface="华文楷体" pitchFamily="2" charset="-122"/>
                <a:sym typeface="Arial" charset="0"/>
              </a:rPr>
              <a:t>二、活动理念与作用</a:t>
            </a:r>
          </a:p>
        </p:txBody>
      </p:sp>
      <p:sp>
        <p:nvSpPr>
          <p:cNvPr id="8196" name="TextBox 9"/>
          <p:cNvSpPr txBox="1">
            <a:spLocks noChangeArrowheads="1"/>
          </p:cNvSpPr>
          <p:nvPr/>
        </p:nvSpPr>
        <p:spPr bwMode="auto">
          <a:xfrm>
            <a:off x="796811" y="1220577"/>
            <a:ext cx="8990808" cy="1840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itchFamily="2" charset="2"/>
              <a:buChar char="v"/>
              <a:defRPr sz="2800" b="1">
                <a:solidFill>
                  <a:schemeClr val="tx1"/>
                </a:solidFill>
                <a:latin typeface="Verdana" pitchFamily="34" charset="0"/>
                <a:ea typeface="Verdana" pitchFamily="34" charset="0"/>
                <a:cs typeface="Verdana" pitchFamily="34" charset="0"/>
                <a:sym typeface="Verdana" pitchFamily="34" charset="0"/>
              </a:defRPr>
            </a:lvl1pPr>
            <a:lvl2pPr marL="742950" indent="-285750">
              <a:spcBef>
                <a:spcPct val="20000"/>
              </a:spcBef>
              <a:buClr>
                <a:schemeClr val="accent1"/>
              </a:buClr>
              <a:buFont typeface="Wingdings" pitchFamily="2" charset="2"/>
              <a:buChar char="§"/>
              <a:defRPr sz="2800" b="1">
                <a:solidFill>
                  <a:schemeClr val="tx1"/>
                </a:solidFill>
                <a:latin typeface="Arial" charset="0"/>
                <a:ea typeface="Verdana" pitchFamily="34" charset="0"/>
                <a:cs typeface="Verdana" pitchFamily="34" charset="0"/>
                <a:sym typeface="Verdana" pitchFamily="34" charset="0"/>
              </a:defRPr>
            </a:lvl2pPr>
            <a:lvl3pPr marL="1143000" indent="-228600">
              <a:spcBef>
                <a:spcPct val="20000"/>
              </a:spcBef>
              <a:buClr>
                <a:schemeClr val="tx1"/>
              </a:buClr>
              <a:buFont typeface="Wingdings" pitchFamily="2" charset="2"/>
              <a:buChar char="•"/>
              <a:defRPr sz="2400" b="1">
                <a:solidFill>
                  <a:schemeClr val="tx1"/>
                </a:solidFill>
                <a:latin typeface="Arial" charset="0"/>
                <a:ea typeface="Verdana" pitchFamily="34" charset="0"/>
                <a:cs typeface="Verdana" pitchFamily="34" charset="0"/>
                <a:sym typeface="Verdana" pitchFamily="34" charset="0"/>
              </a:defRPr>
            </a:lvl3pPr>
            <a:lvl4pPr marL="16002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4pPr>
            <a:lvl5pPr marL="20574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9pPr>
          </a:lstStyle>
          <a:p>
            <a:pPr>
              <a:lnSpc>
                <a:spcPct val="200000"/>
              </a:lnSpc>
              <a:spcBef>
                <a:spcPct val="0"/>
              </a:spcBef>
              <a:buClrTx/>
              <a:buFont typeface="Arial" charset="0"/>
              <a:buNone/>
            </a:pPr>
            <a:r>
              <a:rPr lang="en-US" altLang="zh-CN" sz="2000" dirty="0" smtClean="0">
                <a:latin typeface="Arial" charset="0"/>
                <a:ea typeface="宋体" charset="-122"/>
              </a:rPr>
              <a:t>1</a:t>
            </a:r>
            <a:r>
              <a:rPr lang="en-US" altLang="zh-CN" sz="2000" dirty="0">
                <a:latin typeface="Arial" charset="0"/>
                <a:ea typeface="宋体" charset="-122"/>
              </a:rPr>
              <a:t>. </a:t>
            </a:r>
            <a:r>
              <a:rPr lang="zh-CN" altLang="en-US" sz="2000" dirty="0">
                <a:ea typeface="宋体" charset="-122"/>
              </a:rPr>
              <a:t>微景观活动给了制作者很大的</a:t>
            </a:r>
            <a:r>
              <a:rPr lang="zh-CN" altLang="en-US" sz="2000" dirty="0">
                <a:solidFill>
                  <a:srgbClr val="C00000"/>
                </a:solidFill>
                <a:ea typeface="宋体" charset="-122"/>
              </a:rPr>
              <a:t>创作空间</a:t>
            </a:r>
            <a:r>
              <a:rPr lang="zh-CN" altLang="en-US" sz="2000" dirty="0" smtClean="0">
                <a:ea typeface="宋体" charset="-122"/>
              </a:rPr>
              <a:t>。</a:t>
            </a:r>
            <a:endParaRPr lang="en-US" altLang="zh-CN" sz="2000" dirty="0" smtClean="0">
              <a:ea typeface="宋体" charset="-122"/>
            </a:endParaRPr>
          </a:p>
          <a:p>
            <a:pPr>
              <a:lnSpc>
                <a:spcPct val="200000"/>
              </a:lnSpc>
              <a:spcBef>
                <a:spcPct val="0"/>
              </a:spcBef>
              <a:buClrTx/>
              <a:buFont typeface="Arial" charset="0"/>
              <a:buNone/>
            </a:pPr>
            <a:r>
              <a:rPr lang="en-US" altLang="zh-CN" sz="2000" dirty="0" smtClean="0">
                <a:ea typeface="宋体" charset="-122"/>
              </a:rPr>
              <a:t>2</a:t>
            </a:r>
            <a:r>
              <a:rPr lang="en-US" altLang="zh-CN" sz="2000" dirty="0">
                <a:ea typeface="宋体" charset="-122"/>
              </a:rPr>
              <a:t>. </a:t>
            </a:r>
            <a:r>
              <a:rPr lang="zh-CN" altLang="en-US" sz="2000" dirty="0">
                <a:ea typeface="宋体" charset="-122"/>
              </a:rPr>
              <a:t>微景观制作活动具有一定的</a:t>
            </a:r>
            <a:r>
              <a:rPr lang="zh-CN" altLang="en-US" sz="2000" dirty="0">
                <a:solidFill>
                  <a:srgbClr val="C00000"/>
                </a:solidFill>
                <a:ea typeface="宋体" charset="-122"/>
              </a:rPr>
              <a:t>减压作用</a:t>
            </a:r>
            <a:r>
              <a:rPr lang="zh-CN" altLang="en-US" sz="2000" dirty="0" smtClean="0">
                <a:ea typeface="宋体" charset="-122"/>
              </a:rPr>
              <a:t>。</a:t>
            </a:r>
            <a:endParaRPr lang="en-US" altLang="zh-CN" sz="2000" dirty="0" smtClean="0">
              <a:ea typeface="宋体" charset="-122"/>
            </a:endParaRPr>
          </a:p>
          <a:p>
            <a:pPr>
              <a:lnSpc>
                <a:spcPct val="200000"/>
              </a:lnSpc>
              <a:spcBef>
                <a:spcPct val="0"/>
              </a:spcBef>
              <a:buClrTx/>
              <a:buFont typeface="Arial" charset="0"/>
              <a:buNone/>
            </a:pPr>
            <a:r>
              <a:rPr lang="en-US" altLang="zh-CN" sz="2000" dirty="0">
                <a:ea typeface="宋体" charset="-122"/>
              </a:rPr>
              <a:t>3. </a:t>
            </a:r>
            <a:r>
              <a:rPr lang="zh-CN" altLang="en-US" sz="2000" dirty="0" smtClean="0">
                <a:ea typeface="宋体" charset="-122"/>
              </a:rPr>
              <a:t>可以</a:t>
            </a:r>
            <a:r>
              <a:rPr lang="zh-CN" altLang="en-US" sz="2000" dirty="0">
                <a:ea typeface="宋体" charset="-122"/>
              </a:rPr>
              <a:t>从指导</a:t>
            </a:r>
            <a:r>
              <a:rPr lang="zh-CN" altLang="en-US" sz="2000" dirty="0" smtClean="0">
                <a:ea typeface="宋体" charset="-122"/>
              </a:rPr>
              <a:t>老师那里了解植物养植知识。</a:t>
            </a:r>
            <a:endParaRPr lang="zh-CN" altLang="en-US" sz="2000" dirty="0">
              <a:latin typeface="Arial" charset="0"/>
              <a:ea typeface="宋体" charset="-122"/>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rcRect t="4727" b="11726"/>
          <a:stretch>
            <a:fillRect/>
          </a:stretch>
        </p:blipFill>
        <p:spPr bwMode="auto">
          <a:xfrm>
            <a:off x="977681" y="3373533"/>
            <a:ext cx="3721614" cy="23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6"/>
          <p:cNvSpPr>
            <a:spLocks noChangeArrowheads="1"/>
          </p:cNvSpPr>
          <p:nvPr/>
        </p:nvSpPr>
        <p:spPr bwMode="auto">
          <a:xfrm>
            <a:off x="1237127" y="5900642"/>
            <a:ext cx="202494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itchFamily="2" charset="2"/>
              <a:buChar char="v"/>
              <a:defRPr sz="2800" b="1">
                <a:solidFill>
                  <a:schemeClr val="tx1"/>
                </a:solidFill>
                <a:latin typeface="Verdana" pitchFamily="34" charset="0"/>
                <a:ea typeface="Verdana" pitchFamily="34" charset="0"/>
                <a:cs typeface="Verdana" pitchFamily="34" charset="0"/>
                <a:sym typeface="Verdana" pitchFamily="34" charset="0"/>
              </a:defRPr>
            </a:lvl1pPr>
            <a:lvl2pPr marL="742950" indent="-285750">
              <a:spcBef>
                <a:spcPct val="20000"/>
              </a:spcBef>
              <a:buClr>
                <a:schemeClr val="accent1"/>
              </a:buClr>
              <a:buFont typeface="Wingdings" pitchFamily="2" charset="2"/>
              <a:buChar char="§"/>
              <a:defRPr sz="2800" b="1">
                <a:solidFill>
                  <a:schemeClr val="tx1"/>
                </a:solidFill>
                <a:latin typeface="Arial" charset="0"/>
                <a:ea typeface="Verdana" pitchFamily="34" charset="0"/>
                <a:cs typeface="Verdana" pitchFamily="34" charset="0"/>
                <a:sym typeface="Verdana" pitchFamily="34" charset="0"/>
              </a:defRPr>
            </a:lvl2pPr>
            <a:lvl3pPr marL="1143000" indent="-228600">
              <a:spcBef>
                <a:spcPct val="20000"/>
              </a:spcBef>
              <a:buClr>
                <a:schemeClr val="tx1"/>
              </a:buClr>
              <a:buFont typeface="Wingdings" pitchFamily="2" charset="2"/>
              <a:buChar char="•"/>
              <a:defRPr sz="2400" b="1">
                <a:solidFill>
                  <a:schemeClr val="tx1"/>
                </a:solidFill>
                <a:latin typeface="Arial" charset="0"/>
                <a:ea typeface="Verdana" pitchFamily="34" charset="0"/>
                <a:cs typeface="Verdana" pitchFamily="34" charset="0"/>
                <a:sym typeface="Verdana" pitchFamily="34" charset="0"/>
              </a:defRPr>
            </a:lvl3pPr>
            <a:lvl4pPr marL="16002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4pPr>
            <a:lvl5pPr marL="20574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9pPr>
          </a:lstStyle>
          <a:p>
            <a:pPr algn="r">
              <a:spcBef>
                <a:spcPct val="0"/>
              </a:spcBef>
              <a:buClrTx/>
              <a:buFont typeface="Arial" charset="0"/>
              <a:buNone/>
            </a:pPr>
            <a:r>
              <a:rPr lang="zh-CN" altLang="en-US" sz="1800" dirty="0">
                <a:solidFill>
                  <a:srgbClr val="30311D"/>
                </a:solidFill>
                <a:latin typeface="宋体" charset="-122"/>
                <a:ea typeface="宋体" charset="-122"/>
                <a:sym typeface="宋体" charset="-122"/>
              </a:rPr>
              <a:t>图为箱庭</a:t>
            </a:r>
            <a:endParaRPr lang="zh-CN" altLang="en-US" sz="1400" dirty="0">
              <a:solidFill>
                <a:srgbClr val="30311D"/>
              </a:solidFill>
              <a:latin typeface="黑体" pitchFamily="49" charset="-122"/>
              <a:ea typeface="黑体" pitchFamily="49" charset="-122"/>
              <a:sym typeface="Times New Roman" pitchFamily="18" charset="0"/>
            </a:endParaRPr>
          </a:p>
        </p:txBody>
      </p:sp>
      <p:pic>
        <p:nvPicPr>
          <p:cNvPr id="7"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2213" y="3373533"/>
            <a:ext cx="3490637" cy="23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6"/>
          <p:cNvSpPr>
            <a:spLocks noChangeArrowheads="1"/>
          </p:cNvSpPr>
          <p:nvPr/>
        </p:nvSpPr>
        <p:spPr bwMode="auto">
          <a:xfrm>
            <a:off x="6025060" y="5909591"/>
            <a:ext cx="202494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itchFamily="2" charset="2"/>
              <a:buChar char="v"/>
              <a:defRPr sz="2800" b="1">
                <a:solidFill>
                  <a:schemeClr val="tx1"/>
                </a:solidFill>
                <a:latin typeface="Verdana" pitchFamily="34" charset="0"/>
                <a:ea typeface="Verdana" pitchFamily="34" charset="0"/>
                <a:cs typeface="Verdana" pitchFamily="34" charset="0"/>
                <a:sym typeface="Verdana" pitchFamily="34" charset="0"/>
              </a:defRPr>
            </a:lvl1pPr>
            <a:lvl2pPr marL="742950" indent="-285750">
              <a:spcBef>
                <a:spcPct val="20000"/>
              </a:spcBef>
              <a:buClr>
                <a:schemeClr val="accent1"/>
              </a:buClr>
              <a:buFont typeface="Wingdings" pitchFamily="2" charset="2"/>
              <a:buChar char="§"/>
              <a:defRPr sz="2800" b="1">
                <a:solidFill>
                  <a:schemeClr val="tx1"/>
                </a:solidFill>
                <a:latin typeface="Arial" charset="0"/>
                <a:ea typeface="Verdana" pitchFamily="34" charset="0"/>
                <a:cs typeface="Verdana" pitchFamily="34" charset="0"/>
                <a:sym typeface="Verdana" pitchFamily="34" charset="0"/>
              </a:defRPr>
            </a:lvl2pPr>
            <a:lvl3pPr marL="1143000" indent="-228600">
              <a:spcBef>
                <a:spcPct val="20000"/>
              </a:spcBef>
              <a:buClr>
                <a:schemeClr val="tx1"/>
              </a:buClr>
              <a:buFont typeface="Wingdings" pitchFamily="2" charset="2"/>
              <a:buChar char="•"/>
              <a:defRPr sz="2400" b="1">
                <a:solidFill>
                  <a:schemeClr val="tx1"/>
                </a:solidFill>
                <a:latin typeface="Arial" charset="0"/>
                <a:ea typeface="Verdana" pitchFamily="34" charset="0"/>
                <a:cs typeface="Verdana" pitchFamily="34" charset="0"/>
                <a:sym typeface="Verdana" pitchFamily="34" charset="0"/>
              </a:defRPr>
            </a:lvl3pPr>
            <a:lvl4pPr marL="16002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4pPr>
            <a:lvl5pPr marL="20574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9pPr>
          </a:lstStyle>
          <a:p>
            <a:pPr algn="r">
              <a:spcBef>
                <a:spcPct val="0"/>
              </a:spcBef>
              <a:buClrTx/>
              <a:buFont typeface="Arial" charset="0"/>
              <a:buNone/>
            </a:pPr>
            <a:r>
              <a:rPr lang="zh-CN" altLang="en-US" sz="1800" dirty="0">
                <a:solidFill>
                  <a:srgbClr val="30311D"/>
                </a:solidFill>
                <a:latin typeface="宋体" charset="-122"/>
                <a:ea typeface="宋体" charset="-122"/>
                <a:sym typeface="宋体" charset="-122"/>
              </a:rPr>
              <a:t>图为微景观制作</a:t>
            </a:r>
            <a:endParaRPr lang="zh-CN" altLang="en-US" sz="1400" dirty="0">
              <a:solidFill>
                <a:srgbClr val="30311D"/>
              </a:solidFill>
              <a:latin typeface="黑体" pitchFamily="49" charset="-122"/>
              <a:ea typeface="黑体" pitchFamily="49" charset="-122"/>
              <a:sym typeface="Times New Roman" pitchFamily="18" charset="0"/>
            </a:endParaRPr>
          </a:p>
        </p:txBody>
      </p:sp>
    </p:spTree>
    <p:extLst>
      <p:ext uri="{BB962C8B-B14F-4D97-AF65-F5344CB8AC3E}">
        <p14:creationId xmlns:p14="http://schemas.microsoft.com/office/powerpoint/2010/main" val="416119077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灯片编号占位符 3"/>
          <p:cNvSpPr>
            <a:spLocks noGrp="1"/>
          </p:cNvSpPr>
          <p:nvPr>
            <p:ph type="sldNum" sz="quarter" idx="11"/>
          </p:nvPr>
        </p:nvSpPr>
        <p:spPr>
          <a:noFill/>
          <a:extLst>
            <a:ext uri="{91240B29-F687-4F45-9708-019B960494DF}">
              <a14:hiddenLine xmlns:a14="http://schemas.microsoft.com/office/drawing/2010/main" w="9525">
                <a:solidFill>
                  <a:srgbClr val="000000"/>
                </a:solidFill>
                <a:bevel/>
                <a:headEnd/>
                <a:tailEnd/>
              </a14:hiddenLine>
            </a:ext>
          </a:extLst>
        </p:spPr>
        <p:txBody>
          <a:bodyPr/>
          <a:lstStyle>
            <a:lvl1pPr>
              <a:spcBef>
                <a:spcPct val="20000"/>
              </a:spcBef>
              <a:buClr>
                <a:schemeClr val="hlink"/>
              </a:buClr>
              <a:buFont typeface="Wingdings" pitchFamily="2" charset="2"/>
              <a:buChar char="v"/>
              <a:defRPr sz="2800" b="1">
                <a:solidFill>
                  <a:schemeClr val="tx1"/>
                </a:solidFill>
                <a:latin typeface="Verdana" pitchFamily="34" charset="0"/>
                <a:ea typeface="Verdana" pitchFamily="34" charset="0"/>
                <a:cs typeface="Verdana" pitchFamily="34" charset="0"/>
                <a:sym typeface="Verdana" pitchFamily="34" charset="0"/>
              </a:defRPr>
            </a:lvl1pPr>
            <a:lvl2pPr marL="742950" indent="-285750">
              <a:spcBef>
                <a:spcPct val="20000"/>
              </a:spcBef>
              <a:buClr>
                <a:schemeClr val="accent1"/>
              </a:buClr>
              <a:buFont typeface="Wingdings" pitchFamily="2" charset="2"/>
              <a:buChar char="§"/>
              <a:defRPr sz="2800" b="1">
                <a:solidFill>
                  <a:schemeClr val="tx1"/>
                </a:solidFill>
                <a:latin typeface="Arial" charset="0"/>
                <a:ea typeface="Verdana" pitchFamily="34" charset="0"/>
                <a:cs typeface="Verdana" pitchFamily="34" charset="0"/>
                <a:sym typeface="Verdana" pitchFamily="34" charset="0"/>
              </a:defRPr>
            </a:lvl2pPr>
            <a:lvl3pPr marL="1143000" indent="-228600">
              <a:spcBef>
                <a:spcPct val="20000"/>
              </a:spcBef>
              <a:buClr>
                <a:schemeClr val="tx1"/>
              </a:buClr>
              <a:buFont typeface="Wingdings" pitchFamily="2" charset="2"/>
              <a:buChar char="•"/>
              <a:defRPr sz="2400" b="1">
                <a:solidFill>
                  <a:schemeClr val="tx1"/>
                </a:solidFill>
                <a:latin typeface="Arial" charset="0"/>
                <a:ea typeface="Verdana" pitchFamily="34" charset="0"/>
                <a:cs typeface="Verdana" pitchFamily="34" charset="0"/>
                <a:sym typeface="Verdana" pitchFamily="34" charset="0"/>
              </a:defRPr>
            </a:lvl3pPr>
            <a:lvl4pPr marL="16002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4pPr>
            <a:lvl5pPr marL="20574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9pPr>
          </a:lstStyle>
          <a:p>
            <a:pPr>
              <a:spcBef>
                <a:spcPct val="0"/>
              </a:spcBef>
              <a:buClrTx/>
              <a:buFont typeface="Arial" charset="0"/>
              <a:buNone/>
            </a:pPr>
            <a:fld id="{261C938F-9B6E-4939-82D4-A2157EF8628A}" type="slidenum">
              <a:rPr lang="zh-CN" altLang="en-US" sz="1000" b="0">
                <a:latin typeface="Arial" charset="0"/>
                <a:ea typeface="宋体" charset="-122"/>
              </a:rPr>
              <a:pPr>
                <a:spcBef>
                  <a:spcPct val="0"/>
                </a:spcBef>
                <a:buClrTx/>
                <a:buFont typeface="Arial" charset="0"/>
                <a:buNone/>
              </a:pPr>
              <a:t>28</a:t>
            </a:fld>
            <a:endParaRPr lang="en-US" altLang="zh-CN" sz="1800">
              <a:latin typeface="Arial" charset="0"/>
              <a:ea typeface="宋体" charset="-122"/>
            </a:endParaRPr>
          </a:p>
        </p:txBody>
      </p:sp>
      <p:sp>
        <p:nvSpPr>
          <p:cNvPr id="13315" name="标题 1"/>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smtClean="0">
                <a:latin typeface="华文楷体" pitchFamily="2" charset="-122"/>
                <a:ea typeface="华文楷体" pitchFamily="2" charset="-122"/>
                <a:sym typeface="Arial" charset="0"/>
              </a:rPr>
              <a:t>三、活动流程</a:t>
            </a:r>
          </a:p>
        </p:txBody>
      </p:sp>
      <p:sp>
        <p:nvSpPr>
          <p:cNvPr id="9220" name="TextBox 9"/>
          <p:cNvSpPr txBox="1">
            <a:spLocks noChangeArrowheads="1"/>
          </p:cNvSpPr>
          <p:nvPr/>
        </p:nvSpPr>
        <p:spPr bwMode="auto">
          <a:xfrm>
            <a:off x="5465912" y="2349500"/>
            <a:ext cx="4199877"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itchFamily="2" charset="2"/>
              <a:buChar char="v"/>
              <a:defRPr sz="2800" b="1">
                <a:solidFill>
                  <a:schemeClr val="tx1"/>
                </a:solidFill>
                <a:latin typeface="Verdana" pitchFamily="34" charset="0"/>
                <a:ea typeface="Verdana" pitchFamily="34" charset="0"/>
                <a:cs typeface="Verdana" pitchFamily="34" charset="0"/>
                <a:sym typeface="Verdana" pitchFamily="34" charset="0"/>
              </a:defRPr>
            </a:lvl1pPr>
            <a:lvl2pPr marL="742950" indent="-285750">
              <a:spcBef>
                <a:spcPct val="20000"/>
              </a:spcBef>
              <a:buClr>
                <a:schemeClr val="accent1"/>
              </a:buClr>
              <a:buFont typeface="Wingdings" pitchFamily="2" charset="2"/>
              <a:buChar char="§"/>
              <a:defRPr sz="2800" b="1">
                <a:solidFill>
                  <a:schemeClr val="tx1"/>
                </a:solidFill>
                <a:latin typeface="Arial" charset="0"/>
                <a:ea typeface="Verdana" pitchFamily="34" charset="0"/>
                <a:cs typeface="Verdana" pitchFamily="34" charset="0"/>
                <a:sym typeface="Verdana" pitchFamily="34" charset="0"/>
              </a:defRPr>
            </a:lvl2pPr>
            <a:lvl3pPr marL="1143000" indent="-228600">
              <a:spcBef>
                <a:spcPct val="20000"/>
              </a:spcBef>
              <a:buClr>
                <a:schemeClr val="tx1"/>
              </a:buClr>
              <a:buFont typeface="Wingdings" pitchFamily="2" charset="2"/>
              <a:buChar char="•"/>
              <a:defRPr sz="2400" b="1">
                <a:solidFill>
                  <a:schemeClr val="tx1"/>
                </a:solidFill>
                <a:latin typeface="Arial" charset="0"/>
                <a:ea typeface="Verdana" pitchFamily="34" charset="0"/>
                <a:cs typeface="Verdana" pitchFamily="34" charset="0"/>
                <a:sym typeface="Verdana" pitchFamily="34" charset="0"/>
              </a:defRPr>
            </a:lvl3pPr>
            <a:lvl4pPr marL="16002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4pPr>
            <a:lvl5pPr marL="20574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9pPr>
          </a:lstStyle>
          <a:p>
            <a:pPr algn="just">
              <a:lnSpc>
                <a:spcPct val="150000"/>
              </a:lnSpc>
              <a:spcBef>
                <a:spcPct val="0"/>
              </a:spcBef>
              <a:buClrTx/>
              <a:buFont typeface="Arial" charset="0"/>
              <a:buNone/>
            </a:pPr>
            <a:r>
              <a:rPr lang="en-US" altLang="zh-CN" sz="1800" dirty="0">
                <a:solidFill>
                  <a:srgbClr val="C00000"/>
                </a:solidFill>
                <a:latin typeface="Arial" charset="0"/>
                <a:ea typeface="宋体" charset="-122"/>
              </a:rPr>
              <a:t>1. </a:t>
            </a:r>
            <a:r>
              <a:rPr lang="zh-CN" altLang="en-US" sz="1800" dirty="0">
                <a:solidFill>
                  <a:srgbClr val="C00000"/>
                </a:solidFill>
                <a:latin typeface="Arial" charset="0"/>
                <a:ea typeface="宋体" charset="-122"/>
              </a:rPr>
              <a:t>活动前期：</a:t>
            </a:r>
          </a:p>
          <a:p>
            <a:pPr algn="just">
              <a:lnSpc>
                <a:spcPct val="150000"/>
              </a:lnSpc>
              <a:spcBef>
                <a:spcPct val="0"/>
              </a:spcBef>
              <a:buClrTx/>
              <a:buFont typeface="Arial" charset="0"/>
              <a:buNone/>
            </a:pPr>
            <a:r>
              <a:rPr lang="zh-CN" altLang="en-US" sz="1800" dirty="0">
                <a:latin typeface="Arial" charset="0"/>
                <a:ea typeface="宋体" charset="-122"/>
              </a:rPr>
              <a:t>（</a:t>
            </a:r>
            <a:r>
              <a:rPr lang="en-US" altLang="zh-CN" sz="1800" dirty="0">
                <a:latin typeface="Arial" charset="0"/>
                <a:ea typeface="宋体" charset="-122"/>
              </a:rPr>
              <a:t>1</a:t>
            </a:r>
            <a:r>
              <a:rPr lang="zh-CN" altLang="en-US" sz="1800" dirty="0">
                <a:latin typeface="Arial" charset="0"/>
                <a:ea typeface="宋体" charset="-122"/>
              </a:rPr>
              <a:t>）购买物资：提前采购制作微景观生态瓶所需的玻璃瓶、苔藓、多肉植物、沙石、配件等材料。</a:t>
            </a:r>
          </a:p>
          <a:p>
            <a:pPr algn="just">
              <a:lnSpc>
                <a:spcPct val="150000"/>
              </a:lnSpc>
              <a:spcBef>
                <a:spcPct val="0"/>
              </a:spcBef>
              <a:buClrTx/>
              <a:buFont typeface="Arial" charset="0"/>
              <a:buNone/>
            </a:pPr>
            <a:r>
              <a:rPr lang="zh-CN" altLang="en-US" sz="1800" dirty="0">
                <a:latin typeface="Arial" charset="0"/>
                <a:ea typeface="宋体" charset="-122"/>
              </a:rPr>
              <a:t>（</a:t>
            </a:r>
            <a:r>
              <a:rPr lang="en-US" altLang="zh-CN" sz="1800" dirty="0">
                <a:latin typeface="Arial" charset="0"/>
                <a:ea typeface="宋体" charset="-122"/>
              </a:rPr>
              <a:t>2</a:t>
            </a:r>
            <a:r>
              <a:rPr lang="zh-CN" altLang="en-US" sz="1800" dirty="0">
                <a:latin typeface="Arial" charset="0"/>
                <a:ea typeface="宋体" charset="-122"/>
              </a:rPr>
              <a:t>）微信推送：提前在微信平台推出“手把手教你打造自己的奇异花园”，介绍微景观制作方法，便于大家学习。</a:t>
            </a:r>
          </a:p>
        </p:txBody>
      </p:sp>
      <p:pic>
        <p:nvPicPr>
          <p:cNvPr id="9221"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3556" y="1773239"/>
            <a:ext cx="4667720" cy="45354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358479"/>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灯片编号占位符 3"/>
          <p:cNvSpPr>
            <a:spLocks noGrp="1"/>
          </p:cNvSpPr>
          <p:nvPr>
            <p:ph type="sldNum" sz="quarter" idx="11"/>
          </p:nvPr>
        </p:nvSpPr>
        <p:spPr>
          <a:noFill/>
          <a:extLst>
            <a:ext uri="{91240B29-F687-4F45-9708-019B960494DF}">
              <a14:hiddenLine xmlns:a14="http://schemas.microsoft.com/office/drawing/2010/main" w="9525">
                <a:solidFill>
                  <a:srgbClr val="000000"/>
                </a:solidFill>
                <a:bevel/>
                <a:headEnd/>
                <a:tailEnd/>
              </a14:hiddenLine>
            </a:ext>
          </a:extLst>
        </p:spPr>
        <p:txBody>
          <a:bodyPr/>
          <a:lstStyle>
            <a:lvl1pPr>
              <a:spcBef>
                <a:spcPct val="20000"/>
              </a:spcBef>
              <a:buClr>
                <a:schemeClr val="hlink"/>
              </a:buClr>
              <a:buFont typeface="Wingdings" pitchFamily="2" charset="2"/>
              <a:buChar char="v"/>
              <a:defRPr sz="2800" b="1">
                <a:solidFill>
                  <a:schemeClr val="tx1"/>
                </a:solidFill>
                <a:latin typeface="Verdana" pitchFamily="34" charset="0"/>
                <a:ea typeface="Verdana" pitchFamily="34" charset="0"/>
                <a:cs typeface="Verdana" pitchFamily="34" charset="0"/>
                <a:sym typeface="Verdana" pitchFamily="34" charset="0"/>
              </a:defRPr>
            </a:lvl1pPr>
            <a:lvl2pPr marL="742950" indent="-285750">
              <a:spcBef>
                <a:spcPct val="20000"/>
              </a:spcBef>
              <a:buClr>
                <a:schemeClr val="accent1"/>
              </a:buClr>
              <a:buFont typeface="Wingdings" pitchFamily="2" charset="2"/>
              <a:buChar char="§"/>
              <a:defRPr sz="2800" b="1">
                <a:solidFill>
                  <a:schemeClr val="tx1"/>
                </a:solidFill>
                <a:latin typeface="Arial" charset="0"/>
                <a:ea typeface="Verdana" pitchFamily="34" charset="0"/>
                <a:cs typeface="Verdana" pitchFamily="34" charset="0"/>
                <a:sym typeface="Verdana" pitchFamily="34" charset="0"/>
              </a:defRPr>
            </a:lvl2pPr>
            <a:lvl3pPr marL="1143000" indent="-228600">
              <a:spcBef>
                <a:spcPct val="20000"/>
              </a:spcBef>
              <a:buClr>
                <a:schemeClr val="tx1"/>
              </a:buClr>
              <a:buFont typeface="Wingdings" pitchFamily="2" charset="2"/>
              <a:buChar char="•"/>
              <a:defRPr sz="2400" b="1">
                <a:solidFill>
                  <a:schemeClr val="tx1"/>
                </a:solidFill>
                <a:latin typeface="Arial" charset="0"/>
                <a:ea typeface="Verdana" pitchFamily="34" charset="0"/>
                <a:cs typeface="Verdana" pitchFamily="34" charset="0"/>
                <a:sym typeface="Verdana" pitchFamily="34" charset="0"/>
              </a:defRPr>
            </a:lvl3pPr>
            <a:lvl4pPr marL="16002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4pPr>
            <a:lvl5pPr marL="20574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9pPr>
          </a:lstStyle>
          <a:p>
            <a:pPr>
              <a:spcBef>
                <a:spcPct val="0"/>
              </a:spcBef>
              <a:buClrTx/>
              <a:buFont typeface="Arial" charset="0"/>
              <a:buNone/>
            </a:pPr>
            <a:fld id="{CC82769D-D076-4682-87B0-664C77F78B37}" type="slidenum">
              <a:rPr lang="zh-CN" altLang="en-US" sz="1000" b="0">
                <a:latin typeface="Arial" charset="0"/>
                <a:ea typeface="宋体" charset="-122"/>
              </a:rPr>
              <a:pPr>
                <a:spcBef>
                  <a:spcPct val="0"/>
                </a:spcBef>
                <a:buClrTx/>
                <a:buFont typeface="Arial" charset="0"/>
                <a:buNone/>
              </a:pPr>
              <a:t>29</a:t>
            </a:fld>
            <a:endParaRPr lang="en-US" altLang="zh-CN" sz="1800">
              <a:latin typeface="Arial" charset="0"/>
              <a:ea typeface="宋体" charset="-122"/>
            </a:endParaRPr>
          </a:p>
        </p:txBody>
      </p:sp>
      <p:sp>
        <p:nvSpPr>
          <p:cNvPr id="14339" name="标题 1"/>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smtClean="0">
                <a:latin typeface="华文楷体" pitchFamily="2" charset="-122"/>
                <a:ea typeface="华文楷体" pitchFamily="2" charset="-122"/>
                <a:sym typeface="Arial" charset="0"/>
              </a:rPr>
              <a:t>三、活动流程</a:t>
            </a:r>
          </a:p>
        </p:txBody>
      </p:sp>
      <p:sp>
        <p:nvSpPr>
          <p:cNvPr id="9220" name="TextBox 9"/>
          <p:cNvSpPr txBox="1">
            <a:spLocks noChangeArrowheads="1"/>
          </p:cNvSpPr>
          <p:nvPr/>
        </p:nvSpPr>
        <p:spPr bwMode="auto">
          <a:xfrm>
            <a:off x="526771" y="1663700"/>
            <a:ext cx="9071163"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itchFamily="2" charset="2"/>
              <a:buChar char="v"/>
              <a:defRPr sz="2800" b="1">
                <a:solidFill>
                  <a:schemeClr val="tx1"/>
                </a:solidFill>
                <a:latin typeface="Verdana" pitchFamily="34" charset="0"/>
                <a:ea typeface="Verdana" pitchFamily="34" charset="0"/>
                <a:cs typeface="Verdana" pitchFamily="34" charset="0"/>
                <a:sym typeface="Verdana" pitchFamily="34" charset="0"/>
              </a:defRPr>
            </a:lvl1pPr>
            <a:lvl2pPr marL="742950" indent="-285750">
              <a:spcBef>
                <a:spcPct val="20000"/>
              </a:spcBef>
              <a:buClr>
                <a:schemeClr val="accent1"/>
              </a:buClr>
              <a:buFont typeface="Wingdings" pitchFamily="2" charset="2"/>
              <a:buChar char="§"/>
              <a:defRPr sz="2800" b="1">
                <a:solidFill>
                  <a:schemeClr val="tx1"/>
                </a:solidFill>
                <a:latin typeface="Arial" charset="0"/>
                <a:ea typeface="Verdana" pitchFamily="34" charset="0"/>
                <a:cs typeface="Verdana" pitchFamily="34" charset="0"/>
                <a:sym typeface="Verdana" pitchFamily="34" charset="0"/>
              </a:defRPr>
            </a:lvl2pPr>
            <a:lvl3pPr marL="1143000" indent="-228600">
              <a:spcBef>
                <a:spcPct val="20000"/>
              </a:spcBef>
              <a:buClr>
                <a:schemeClr val="tx1"/>
              </a:buClr>
              <a:buFont typeface="Wingdings" pitchFamily="2" charset="2"/>
              <a:buChar char="•"/>
              <a:defRPr sz="2400" b="1">
                <a:solidFill>
                  <a:schemeClr val="tx1"/>
                </a:solidFill>
                <a:latin typeface="Arial" charset="0"/>
                <a:ea typeface="Verdana" pitchFamily="34" charset="0"/>
                <a:cs typeface="Verdana" pitchFamily="34" charset="0"/>
                <a:sym typeface="Verdana" pitchFamily="34" charset="0"/>
              </a:defRPr>
            </a:lvl3pPr>
            <a:lvl4pPr marL="16002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4pPr>
            <a:lvl5pPr marL="20574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9pPr>
          </a:lstStyle>
          <a:p>
            <a:pPr algn="just">
              <a:lnSpc>
                <a:spcPct val="150000"/>
              </a:lnSpc>
              <a:spcBef>
                <a:spcPct val="0"/>
              </a:spcBef>
              <a:buClrTx/>
              <a:buFont typeface="Arial" charset="0"/>
              <a:buNone/>
            </a:pPr>
            <a:r>
              <a:rPr lang="en-US" altLang="zh-CN" sz="1800" dirty="0">
                <a:solidFill>
                  <a:srgbClr val="C00000"/>
                </a:solidFill>
                <a:latin typeface="Arial" charset="0"/>
                <a:ea typeface="宋体" charset="-122"/>
              </a:rPr>
              <a:t>2. </a:t>
            </a:r>
            <a:r>
              <a:rPr lang="zh-CN" altLang="en-US" sz="1800" dirty="0">
                <a:solidFill>
                  <a:srgbClr val="C00000"/>
                </a:solidFill>
                <a:latin typeface="Arial" charset="0"/>
                <a:ea typeface="宋体" charset="-122"/>
              </a:rPr>
              <a:t>活动中期：</a:t>
            </a:r>
          </a:p>
          <a:p>
            <a:pPr algn="just">
              <a:lnSpc>
                <a:spcPct val="150000"/>
              </a:lnSpc>
              <a:spcBef>
                <a:spcPct val="0"/>
              </a:spcBef>
              <a:buClrTx/>
              <a:buFont typeface="Wingdings" pitchFamily="2" charset="2"/>
              <a:buNone/>
            </a:pPr>
            <a:r>
              <a:rPr lang="zh-CN" altLang="zh-CN" sz="1800" dirty="0">
                <a:latin typeface="Arial" charset="0"/>
                <a:ea typeface="宋体" charset="-122"/>
              </a:rPr>
              <a:t>（</a:t>
            </a:r>
            <a:r>
              <a:rPr lang="en-US" altLang="zh-CN" sz="1800" dirty="0">
                <a:latin typeface="Arial" charset="0"/>
                <a:ea typeface="宋体" charset="-122"/>
              </a:rPr>
              <a:t>1</a:t>
            </a:r>
            <a:r>
              <a:rPr lang="zh-CN" altLang="zh-CN" sz="1800" dirty="0">
                <a:latin typeface="Arial" charset="0"/>
                <a:ea typeface="宋体" charset="-122"/>
              </a:rPr>
              <a:t>）指导教学：活动邀请了两位指导老师对微景观的制作流程与注意事项进行详细讲解。</a:t>
            </a:r>
          </a:p>
          <a:p>
            <a:pPr algn="just">
              <a:lnSpc>
                <a:spcPct val="150000"/>
              </a:lnSpc>
              <a:spcBef>
                <a:spcPct val="0"/>
              </a:spcBef>
              <a:buClrTx/>
              <a:buFont typeface="Wingdings" pitchFamily="2" charset="2"/>
              <a:buNone/>
            </a:pPr>
            <a:r>
              <a:rPr lang="zh-CN" altLang="zh-CN" sz="1800" dirty="0">
                <a:latin typeface="Arial" charset="0"/>
                <a:ea typeface="宋体" charset="-122"/>
              </a:rPr>
              <a:t>（</a:t>
            </a:r>
            <a:r>
              <a:rPr lang="en-US" altLang="zh-CN" sz="1800" dirty="0">
                <a:latin typeface="Arial" charset="0"/>
                <a:ea typeface="宋体" charset="-122"/>
              </a:rPr>
              <a:t>2</a:t>
            </a:r>
            <a:r>
              <a:rPr lang="zh-CN" altLang="zh-CN" sz="1800" dirty="0">
                <a:latin typeface="Arial" charset="0"/>
                <a:ea typeface="宋体" charset="-122"/>
              </a:rPr>
              <a:t>）动手操作：</a:t>
            </a:r>
            <a:r>
              <a:rPr lang="zh-CN" altLang="en-US" sz="1800" dirty="0">
                <a:latin typeface="Arial" charset="0"/>
                <a:ea typeface="宋体" charset="-122"/>
              </a:rPr>
              <a:t>在教师指导下，打造个人“微型花园”。</a:t>
            </a:r>
            <a:endParaRPr lang="en-US" altLang="zh-CN" sz="1800" dirty="0">
              <a:latin typeface="Arial" charset="0"/>
              <a:ea typeface="宋体" charset="-122"/>
            </a:endParaRPr>
          </a:p>
          <a:p>
            <a:pPr algn="just">
              <a:lnSpc>
                <a:spcPct val="150000"/>
              </a:lnSpc>
              <a:spcBef>
                <a:spcPct val="0"/>
              </a:spcBef>
              <a:buClrTx/>
              <a:buFont typeface="Wingdings" pitchFamily="2" charset="2"/>
              <a:buNone/>
            </a:pPr>
            <a:r>
              <a:rPr lang="zh-CN" altLang="en-US" sz="1800" dirty="0">
                <a:latin typeface="Arial" charset="0"/>
                <a:ea typeface="宋体" charset="-122"/>
              </a:rPr>
              <a:t>（</a:t>
            </a:r>
            <a:r>
              <a:rPr lang="en-US" altLang="zh-CN" sz="1800" dirty="0">
                <a:latin typeface="Arial" charset="0"/>
                <a:ea typeface="宋体" charset="-122"/>
              </a:rPr>
              <a:t>3</a:t>
            </a:r>
            <a:r>
              <a:rPr lang="zh-CN" altLang="en-US" sz="1800" dirty="0">
                <a:latin typeface="Arial" charset="0"/>
                <a:ea typeface="宋体" charset="-122"/>
              </a:rPr>
              <a:t>）</a:t>
            </a:r>
            <a:r>
              <a:rPr lang="zh-CN" altLang="zh-CN" sz="1800" dirty="0">
                <a:latin typeface="Arial" charset="0"/>
                <a:ea typeface="宋体" charset="-122"/>
              </a:rPr>
              <a:t>成品展示：展示作品并合影留念。</a:t>
            </a:r>
            <a:endParaRPr lang="en-US" altLang="zh-CN" sz="1800" dirty="0">
              <a:latin typeface="Arial" charset="0"/>
              <a:ea typeface="宋体" charset="-122"/>
            </a:endParaRPr>
          </a:p>
          <a:p>
            <a:pPr algn="just">
              <a:lnSpc>
                <a:spcPct val="150000"/>
              </a:lnSpc>
              <a:spcBef>
                <a:spcPct val="0"/>
              </a:spcBef>
              <a:buClrTx/>
              <a:buFont typeface="Wingdings" pitchFamily="2" charset="2"/>
              <a:buNone/>
            </a:pPr>
            <a:r>
              <a:rPr lang="en-US" altLang="zh-CN" sz="1800" dirty="0">
                <a:solidFill>
                  <a:srgbClr val="C00000"/>
                </a:solidFill>
                <a:latin typeface="Arial" charset="0"/>
                <a:ea typeface="宋体" charset="-122"/>
              </a:rPr>
              <a:t>3. </a:t>
            </a:r>
            <a:r>
              <a:rPr lang="zh-CN" altLang="zh-CN" sz="1800" dirty="0">
                <a:solidFill>
                  <a:srgbClr val="C00000"/>
                </a:solidFill>
                <a:latin typeface="Arial" charset="0"/>
                <a:ea typeface="宋体" charset="-122"/>
              </a:rPr>
              <a:t>活动后期：</a:t>
            </a:r>
          </a:p>
          <a:p>
            <a:pPr algn="just">
              <a:lnSpc>
                <a:spcPct val="150000"/>
              </a:lnSpc>
              <a:spcBef>
                <a:spcPct val="0"/>
              </a:spcBef>
              <a:buClrTx/>
              <a:buFont typeface="Wingdings" pitchFamily="2" charset="2"/>
              <a:buNone/>
            </a:pPr>
            <a:r>
              <a:rPr lang="zh-CN" altLang="zh-CN" sz="1800" dirty="0">
                <a:latin typeface="Arial" charset="0"/>
                <a:ea typeface="宋体" charset="-122"/>
              </a:rPr>
              <a:t>（</a:t>
            </a:r>
            <a:r>
              <a:rPr lang="en-US" altLang="zh-CN" sz="1800" dirty="0">
                <a:latin typeface="Arial" charset="0"/>
                <a:ea typeface="宋体" charset="-122"/>
              </a:rPr>
              <a:t>1</a:t>
            </a:r>
            <a:r>
              <a:rPr lang="zh-CN" altLang="zh-CN" sz="1800" dirty="0">
                <a:latin typeface="Arial" charset="0"/>
                <a:ea typeface="宋体" charset="-122"/>
              </a:rPr>
              <a:t>）植物养护：漂亮的微景观还离不开各位教师的后期精心养护，比如通风、定期浇水</a:t>
            </a:r>
            <a:r>
              <a:rPr lang="zh-CN" altLang="en-US" sz="1800" dirty="0">
                <a:latin typeface="Arial" charset="0"/>
                <a:ea typeface="宋体" charset="-122"/>
              </a:rPr>
              <a:t>、</a:t>
            </a:r>
            <a:r>
              <a:rPr lang="zh-CN" altLang="zh-CN" sz="1800" dirty="0">
                <a:latin typeface="Arial" charset="0"/>
                <a:ea typeface="宋体" charset="-122"/>
              </a:rPr>
              <a:t>避免阳光直晒，把生态瓶放在明亮的环境，让其接受散光等。</a:t>
            </a:r>
          </a:p>
          <a:p>
            <a:pPr algn="just">
              <a:lnSpc>
                <a:spcPct val="150000"/>
              </a:lnSpc>
              <a:spcBef>
                <a:spcPct val="0"/>
              </a:spcBef>
              <a:buClrTx/>
              <a:buFont typeface="Wingdings" pitchFamily="2" charset="2"/>
              <a:buNone/>
            </a:pPr>
            <a:r>
              <a:rPr lang="zh-CN" altLang="zh-CN" sz="1800" dirty="0">
                <a:latin typeface="Arial" charset="0"/>
                <a:ea typeface="宋体" charset="-122"/>
              </a:rPr>
              <a:t>（</a:t>
            </a:r>
            <a:r>
              <a:rPr lang="en-US" altLang="zh-CN" sz="1800" dirty="0">
                <a:latin typeface="Arial" charset="0"/>
                <a:ea typeface="宋体" charset="-122"/>
              </a:rPr>
              <a:t>2</a:t>
            </a:r>
            <a:r>
              <a:rPr lang="zh-CN" altLang="zh-CN" sz="1800" dirty="0">
                <a:latin typeface="Arial" charset="0"/>
                <a:ea typeface="宋体" charset="-122"/>
              </a:rPr>
              <a:t>）美化环境：将精美的成品摆放在办公桌上，也可起到净化空气、安抚情绪和舒缓身心的作用，让办公室充满着春天的绿意生机。</a:t>
            </a:r>
          </a:p>
          <a:p>
            <a:pPr algn="just">
              <a:lnSpc>
                <a:spcPct val="150000"/>
              </a:lnSpc>
              <a:spcBef>
                <a:spcPct val="0"/>
              </a:spcBef>
              <a:buClrTx/>
              <a:buFont typeface="Wingdings" pitchFamily="2" charset="2"/>
              <a:buNone/>
            </a:pPr>
            <a:endParaRPr lang="zh-CN" altLang="en-US" sz="1800" dirty="0">
              <a:latin typeface="Arial" charset="0"/>
              <a:ea typeface="宋体" charset="-122"/>
            </a:endParaRPr>
          </a:p>
        </p:txBody>
      </p:sp>
    </p:spTree>
    <p:extLst>
      <p:ext uri="{BB962C8B-B14F-4D97-AF65-F5344CB8AC3E}">
        <p14:creationId xmlns:p14="http://schemas.microsoft.com/office/powerpoint/2010/main" val="3084877540"/>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smtClean="0">
                <a:latin typeface="微软雅黑" pitchFamily="34" charset="-122"/>
                <a:ea typeface="微软雅黑" pitchFamily="34" charset="-122"/>
                <a:sym typeface="+mn-ea"/>
              </a:rPr>
              <a:t>一、</a:t>
            </a:r>
            <a:r>
              <a:rPr lang="en-US" altLang="zh-CN" dirty="0" smtClean="0">
                <a:latin typeface="微软雅黑" pitchFamily="34" charset="-122"/>
                <a:ea typeface="微软雅黑" pitchFamily="34" charset="-122"/>
                <a:sym typeface="+mn-ea"/>
              </a:rPr>
              <a:t> </a:t>
            </a:r>
            <a:r>
              <a:rPr lang="zh-CN" altLang="en-US" dirty="0" smtClean="0">
                <a:latin typeface="微软雅黑" pitchFamily="34" charset="-122"/>
                <a:ea typeface="微软雅黑" pitchFamily="34" charset="-122"/>
                <a:sym typeface="+mn-ea"/>
              </a:rPr>
              <a:t>高度重视，大力支持</a:t>
            </a:r>
            <a:endParaRPr lang="zh-CN" altLang="en-US" dirty="0"/>
          </a:p>
        </p:txBody>
      </p:sp>
      <p:sp>
        <p:nvSpPr>
          <p:cNvPr id="5" name="内容占位符 4"/>
          <p:cNvSpPr>
            <a:spLocks noGrp="1"/>
          </p:cNvSpPr>
          <p:nvPr>
            <p:ph idx="1"/>
          </p:nvPr>
        </p:nvSpPr>
        <p:spPr>
          <a:xfrm>
            <a:off x="391884" y="1457010"/>
            <a:ext cx="9109686" cy="1888904"/>
          </a:xfrm>
        </p:spPr>
        <p:txBody>
          <a:bodyPr/>
          <a:lstStyle/>
          <a:p>
            <a:r>
              <a:rPr lang="zh-CN" altLang="en-US" b="1" dirty="0" smtClean="0">
                <a:latin typeface="仿宋" panose="02010609060101010101" pitchFamily="49" charset="-122"/>
                <a:ea typeface="仿宋" panose="02010609060101010101" pitchFamily="49" charset="-122"/>
              </a:rPr>
              <a:t>党政高度重视，工会主席参加院务会与分党委会议，反映教职工意见建议</a:t>
            </a:r>
            <a:endParaRPr lang="en-US" altLang="zh-CN" b="1" dirty="0" smtClean="0">
              <a:latin typeface="仿宋" panose="02010609060101010101" pitchFamily="49" charset="-122"/>
              <a:ea typeface="仿宋" panose="02010609060101010101" pitchFamily="49" charset="-122"/>
            </a:endParaRPr>
          </a:p>
          <a:p>
            <a:r>
              <a:rPr lang="zh-CN" altLang="en-US" b="1" dirty="0" smtClean="0">
                <a:latin typeface="仿宋" panose="02010609060101010101" pitchFamily="49" charset="-122"/>
                <a:ea typeface="仿宋" panose="02010609060101010101" pitchFamily="49" charset="-122"/>
              </a:rPr>
              <a:t>保障</a:t>
            </a:r>
            <a:r>
              <a:rPr lang="zh-CN" altLang="en-US" b="1" dirty="0">
                <a:latin typeface="仿宋" panose="02010609060101010101" pitchFamily="49" charset="-122"/>
                <a:ea typeface="仿宋" panose="02010609060101010101" pitchFamily="49" charset="-122"/>
              </a:rPr>
              <a:t>经费投入支持工会活动</a:t>
            </a:r>
            <a:r>
              <a:rPr lang="zh-CN" altLang="en-US" b="1" dirty="0" smtClean="0">
                <a:latin typeface="仿宋" panose="02010609060101010101" pitchFamily="49" charset="-122"/>
                <a:ea typeface="仿宋" panose="02010609060101010101" pitchFamily="49" charset="-122"/>
              </a:rPr>
              <a:t>，建立少儿书库</a:t>
            </a:r>
            <a:endParaRPr lang="en-US" altLang="zh-CN" b="1" dirty="0" smtClean="0">
              <a:latin typeface="仿宋" panose="02010609060101010101" pitchFamily="49" charset="-122"/>
              <a:ea typeface="仿宋" panose="02010609060101010101" pitchFamily="49" charset="-122"/>
            </a:endParaRPr>
          </a:p>
        </p:txBody>
      </p:sp>
      <p:pic>
        <p:nvPicPr>
          <p:cNvPr id="1025" name="Picture 1" descr="C:\Users\Dell\AppData\Roaming\Tencent\Users\1053749834\QQ\WinTemp\RichOle\[68R[$[0C19SN%7(SMKPWIU.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1884" y="3151504"/>
            <a:ext cx="4294510" cy="261638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8628" y="1899138"/>
            <a:ext cx="3260681" cy="4581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3"/>
          <p:cNvSpPr>
            <a:spLocks noGrp="1"/>
          </p:cNvSpPr>
          <p:nvPr>
            <p:ph type="sldNum" sz="quarter" idx="11"/>
          </p:nvPr>
        </p:nvSpPr>
        <p:spPr>
          <a:noFill/>
          <a:extLst>
            <a:ext uri="{91240B29-F687-4F45-9708-019B960494DF}">
              <a14:hiddenLine xmlns:a14="http://schemas.microsoft.com/office/drawing/2010/main" w="9525">
                <a:solidFill>
                  <a:srgbClr val="000000"/>
                </a:solidFill>
                <a:bevel/>
                <a:headEnd/>
                <a:tailEnd/>
              </a14:hiddenLine>
            </a:ext>
          </a:extLst>
        </p:spPr>
        <p:txBody>
          <a:bodyPr/>
          <a:lstStyle>
            <a:lvl1pPr>
              <a:spcBef>
                <a:spcPct val="20000"/>
              </a:spcBef>
              <a:buClr>
                <a:schemeClr val="hlink"/>
              </a:buClr>
              <a:buFont typeface="Wingdings" pitchFamily="2" charset="2"/>
              <a:buChar char="v"/>
              <a:defRPr sz="2800" b="1">
                <a:solidFill>
                  <a:schemeClr val="tx1"/>
                </a:solidFill>
                <a:latin typeface="Verdana" pitchFamily="34" charset="0"/>
                <a:ea typeface="Verdana" pitchFamily="34" charset="0"/>
                <a:cs typeface="Verdana" pitchFamily="34" charset="0"/>
                <a:sym typeface="Verdana" pitchFamily="34" charset="0"/>
              </a:defRPr>
            </a:lvl1pPr>
            <a:lvl2pPr marL="742950" indent="-285750">
              <a:spcBef>
                <a:spcPct val="20000"/>
              </a:spcBef>
              <a:buClr>
                <a:schemeClr val="accent1"/>
              </a:buClr>
              <a:buFont typeface="Wingdings" pitchFamily="2" charset="2"/>
              <a:buChar char="§"/>
              <a:defRPr sz="2800" b="1">
                <a:solidFill>
                  <a:schemeClr val="tx1"/>
                </a:solidFill>
                <a:latin typeface="Arial" charset="0"/>
                <a:ea typeface="Verdana" pitchFamily="34" charset="0"/>
                <a:cs typeface="Verdana" pitchFamily="34" charset="0"/>
                <a:sym typeface="Verdana" pitchFamily="34" charset="0"/>
              </a:defRPr>
            </a:lvl2pPr>
            <a:lvl3pPr marL="1143000" indent="-228600">
              <a:spcBef>
                <a:spcPct val="20000"/>
              </a:spcBef>
              <a:buClr>
                <a:schemeClr val="tx1"/>
              </a:buClr>
              <a:buFont typeface="Wingdings" pitchFamily="2" charset="2"/>
              <a:buChar char="•"/>
              <a:defRPr sz="2400" b="1">
                <a:solidFill>
                  <a:schemeClr val="tx1"/>
                </a:solidFill>
                <a:latin typeface="Arial" charset="0"/>
                <a:ea typeface="Verdana" pitchFamily="34" charset="0"/>
                <a:cs typeface="Verdana" pitchFamily="34" charset="0"/>
                <a:sym typeface="Verdana" pitchFamily="34" charset="0"/>
              </a:defRPr>
            </a:lvl3pPr>
            <a:lvl4pPr marL="16002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4pPr>
            <a:lvl5pPr marL="20574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9pPr>
          </a:lstStyle>
          <a:p>
            <a:pPr>
              <a:spcBef>
                <a:spcPct val="0"/>
              </a:spcBef>
              <a:buClrTx/>
              <a:buFont typeface="Arial" charset="0"/>
              <a:buNone/>
            </a:pPr>
            <a:fld id="{E5233EDF-1A68-4A84-9EFF-7245A801840F}" type="slidenum">
              <a:rPr lang="zh-CN" altLang="en-US" sz="1000" b="0">
                <a:latin typeface="Arial" charset="0"/>
                <a:ea typeface="宋体" charset="-122"/>
              </a:rPr>
              <a:pPr>
                <a:spcBef>
                  <a:spcPct val="0"/>
                </a:spcBef>
                <a:buClrTx/>
                <a:buFont typeface="Arial" charset="0"/>
                <a:buNone/>
              </a:pPr>
              <a:t>30</a:t>
            </a:fld>
            <a:endParaRPr lang="en-US" altLang="zh-CN" sz="1800">
              <a:latin typeface="Arial" charset="0"/>
              <a:ea typeface="宋体" charset="-122"/>
            </a:endParaRPr>
          </a:p>
        </p:txBody>
      </p:sp>
      <p:sp>
        <p:nvSpPr>
          <p:cNvPr id="15363" name="TextBox 9"/>
          <p:cNvSpPr txBox="1">
            <a:spLocks noChangeArrowheads="1"/>
          </p:cNvSpPr>
          <p:nvPr/>
        </p:nvSpPr>
        <p:spPr bwMode="auto">
          <a:xfrm>
            <a:off x="607125" y="1484314"/>
            <a:ext cx="9078306"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itchFamily="2" charset="2"/>
              <a:buChar char="v"/>
              <a:defRPr sz="2800" b="1">
                <a:solidFill>
                  <a:schemeClr val="tx1"/>
                </a:solidFill>
                <a:latin typeface="Verdana" pitchFamily="34" charset="0"/>
                <a:ea typeface="Verdana" pitchFamily="34" charset="0"/>
                <a:cs typeface="Verdana" pitchFamily="34" charset="0"/>
                <a:sym typeface="Verdana" pitchFamily="34" charset="0"/>
              </a:defRPr>
            </a:lvl1pPr>
            <a:lvl2pPr marL="742950" indent="-285750">
              <a:spcBef>
                <a:spcPct val="20000"/>
              </a:spcBef>
              <a:buClr>
                <a:schemeClr val="accent1"/>
              </a:buClr>
              <a:buFont typeface="Wingdings" pitchFamily="2" charset="2"/>
              <a:buChar char="§"/>
              <a:defRPr sz="2800" b="1">
                <a:solidFill>
                  <a:schemeClr val="tx1"/>
                </a:solidFill>
                <a:latin typeface="Arial" charset="0"/>
                <a:ea typeface="Verdana" pitchFamily="34" charset="0"/>
                <a:cs typeface="Verdana" pitchFamily="34" charset="0"/>
                <a:sym typeface="Verdana" pitchFamily="34" charset="0"/>
              </a:defRPr>
            </a:lvl2pPr>
            <a:lvl3pPr marL="1143000" indent="-228600">
              <a:spcBef>
                <a:spcPct val="20000"/>
              </a:spcBef>
              <a:buClr>
                <a:schemeClr val="tx1"/>
              </a:buClr>
              <a:buFont typeface="Wingdings" pitchFamily="2" charset="2"/>
              <a:buChar char="•"/>
              <a:defRPr sz="2400" b="1">
                <a:solidFill>
                  <a:schemeClr val="tx1"/>
                </a:solidFill>
                <a:latin typeface="Arial" charset="0"/>
                <a:ea typeface="Verdana" pitchFamily="34" charset="0"/>
                <a:cs typeface="Verdana" pitchFamily="34" charset="0"/>
                <a:sym typeface="Verdana" pitchFamily="34" charset="0"/>
              </a:defRPr>
            </a:lvl3pPr>
            <a:lvl4pPr marL="16002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4pPr>
            <a:lvl5pPr marL="20574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9pPr>
          </a:lstStyle>
          <a:p>
            <a:pPr algn="just">
              <a:lnSpc>
                <a:spcPct val="150000"/>
              </a:lnSpc>
              <a:spcBef>
                <a:spcPct val="0"/>
              </a:spcBef>
              <a:buClrTx/>
              <a:buFont typeface="Arial" charset="0"/>
              <a:buNone/>
            </a:pPr>
            <a:r>
              <a:rPr lang="zh-CN" altLang="en-US" sz="1800">
                <a:latin typeface="Arial" charset="0"/>
                <a:ea typeface="宋体" charset="-122"/>
              </a:rPr>
              <a:t>       </a:t>
            </a:r>
            <a:r>
              <a:rPr lang="zh-CN" altLang="en-US" sz="1800">
                <a:solidFill>
                  <a:srgbClr val="C00000"/>
                </a:solidFill>
                <a:latin typeface="Arial" charset="0"/>
                <a:ea typeface="宋体" charset="-122"/>
              </a:rPr>
              <a:t>微景观的详细制作过程：</a:t>
            </a:r>
            <a:r>
              <a:rPr lang="zh-CN" altLang="en-US" sz="1800">
                <a:latin typeface="Arial" charset="0"/>
                <a:ea typeface="宋体" charset="-122"/>
              </a:rPr>
              <a:t>在造景容器内先铺设渗水层、隔离层、种植层；摆上新鲜苔藓，再植入多肉、蕨类等造景植物，用装饰沙、石进行点缀；最后搭配喜爱的配件即可完成。</a:t>
            </a:r>
            <a:endParaRPr lang="en-US" altLang="zh-CN" sz="1800">
              <a:latin typeface="Arial" charset="0"/>
              <a:ea typeface="宋体" charset="-122"/>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4624" y="2941639"/>
            <a:ext cx="3214192"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组合 13"/>
          <p:cNvGrpSpPr>
            <a:grpSpLocks/>
          </p:cNvGrpSpPr>
          <p:nvPr/>
        </p:nvGrpSpPr>
        <p:grpSpPr bwMode="auto">
          <a:xfrm>
            <a:off x="4362373" y="2770188"/>
            <a:ext cx="5235561" cy="3009900"/>
            <a:chOff x="3808657" y="2769870"/>
            <a:chExt cx="4653868" cy="3010171"/>
          </a:xfrm>
        </p:grpSpPr>
        <p:pic>
          <p:nvPicPr>
            <p:cNvPr id="15368" name="图片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08657" y="2769870"/>
              <a:ext cx="15240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图片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066" y="2769870"/>
              <a:ext cx="15240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图片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19475" y="2769870"/>
              <a:ext cx="154305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图片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24269" y="4339921"/>
              <a:ext cx="1616775" cy="144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图片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95495" y="4339921"/>
              <a:ext cx="1616775" cy="144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6"/>
          <p:cNvSpPr>
            <a:spLocks noChangeArrowheads="1"/>
          </p:cNvSpPr>
          <p:nvPr/>
        </p:nvSpPr>
        <p:spPr bwMode="auto">
          <a:xfrm>
            <a:off x="435702" y="5876925"/>
            <a:ext cx="3632036"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itchFamily="2" charset="2"/>
              <a:buChar char="v"/>
              <a:defRPr sz="2800" b="1">
                <a:solidFill>
                  <a:schemeClr val="tx1"/>
                </a:solidFill>
                <a:latin typeface="Verdana" pitchFamily="34" charset="0"/>
                <a:ea typeface="Verdana" pitchFamily="34" charset="0"/>
                <a:cs typeface="Verdana" pitchFamily="34" charset="0"/>
                <a:sym typeface="Verdana" pitchFamily="34" charset="0"/>
              </a:defRPr>
            </a:lvl1pPr>
            <a:lvl2pPr marL="742950" indent="-285750">
              <a:spcBef>
                <a:spcPct val="20000"/>
              </a:spcBef>
              <a:buClr>
                <a:schemeClr val="accent1"/>
              </a:buClr>
              <a:buFont typeface="Wingdings" pitchFamily="2" charset="2"/>
              <a:buChar char="§"/>
              <a:defRPr sz="2800" b="1">
                <a:solidFill>
                  <a:schemeClr val="tx1"/>
                </a:solidFill>
                <a:latin typeface="Arial" charset="0"/>
                <a:ea typeface="Verdana" pitchFamily="34" charset="0"/>
                <a:cs typeface="Verdana" pitchFamily="34" charset="0"/>
                <a:sym typeface="Verdana" pitchFamily="34" charset="0"/>
              </a:defRPr>
            </a:lvl2pPr>
            <a:lvl3pPr marL="1143000" indent="-228600">
              <a:spcBef>
                <a:spcPct val="20000"/>
              </a:spcBef>
              <a:buClr>
                <a:schemeClr val="tx1"/>
              </a:buClr>
              <a:buFont typeface="Wingdings" pitchFamily="2" charset="2"/>
              <a:buChar char="•"/>
              <a:defRPr sz="2400" b="1">
                <a:solidFill>
                  <a:schemeClr val="tx1"/>
                </a:solidFill>
                <a:latin typeface="Arial" charset="0"/>
                <a:ea typeface="Verdana" pitchFamily="34" charset="0"/>
                <a:cs typeface="Verdana" pitchFamily="34" charset="0"/>
                <a:sym typeface="Verdana" pitchFamily="34" charset="0"/>
              </a:defRPr>
            </a:lvl3pPr>
            <a:lvl4pPr marL="16002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4pPr>
            <a:lvl5pPr marL="20574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9pPr>
          </a:lstStyle>
          <a:p>
            <a:pPr algn="ctr">
              <a:spcBef>
                <a:spcPct val="0"/>
              </a:spcBef>
              <a:buClrTx/>
              <a:buFont typeface="Arial" charset="0"/>
              <a:buNone/>
            </a:pPr>
            <a:r>
              <a:rPr lang="zh-CN" altLang="en-US" sz="1800">
                <a:solidFill>
                  <a:srgbClr val="30311D"/>
                </a:solidFill>
                <a:latin typeface="宋体" charset="-122"/>
                <a:ea typeface="宋体" charset="-122"/>
                <a:sym typeface="宋体" charset="-122"/>
              </a:rPr>
              <a:t>图为微景观种植说明</a:t>
            </a:r>
            <a:endParaRPr lang="zh-CN" altLang="en-US" sz="1400">
              <a:solidFill>
                <a:srgbClr val="30311D"/>
              </a:solidFill>
              <a:latin typeface="黑体" pitchFamily="49" charset="-122"/>
              <a:ea typeface="黑体" pitchFamily="49" charset="-122"/>
              <a:sym typeface="Times New Roman" pitchFamily="18" charset="0"/>
            </a:endParaRPr>
          </a:p>
        </p:txBody>
      </p:sp>
      <p:sp>
        <p:nvSpPr>
          <p:cNvPr id="17" name="TextBox 6"/>
          <p:cNvSpPr>
            <a:spLocks noChangeArrowheads="1"/>
          </p:cNvSpPr>
          <p:nvPr/>
        </p:nvSpPr>
        <p:spPr bwMode="auto">
          <a:xfrm>
            <a:off x="5074852" y="5876925"/>
            <a:ext cx="3632036"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itchFamily="2" charset="2"/>
              <a:buChar char="v"/>
              <a:defRPr sz="2800" b="1">
                <a:solidFill>
                  <a:schemeClr val="tx1"/>
                </a:solidFill>
                <a:latin typeface="Verdana" pitchFamily="34" charset="0"/>
                <a:ea typeface="Verdana" pitchFamily="34" charset="0"/>
                <a:cs typeface="Verdana" pitchFamily="34" charset="0"/>
                <a:sym typeface="Verdana" pitchFamily="34" charset="0"/>
              </a:defRPr>
            </a:lvl1pPr>
            <a:lvl2pPr marL="742950" indent="-285750">
              <a:spcBef>
                <a:spcPct val="20000"/>
              </a:spcBef>
              <a:buClr>
                <a:schemeClr val="accent1"/>
              </a:buClr>
              <a:buFont typeface="Wingdings" pitchFamily="2" charset="2"/>
              <a:buChar char="§"/>
              <a:defRPr sz="2800" b="1">
                <a:solidFill>
                  <a:schemeClr val="tx1"/>
                </a:solidFill>
                <a:latin typeface="Arial" charset="0"/>
                <a:ea typeface="Verdana" pitchFamily="34" charset="0"/>
                <a:cs typeface="Verdana" pitchFamily="34" charset="0"/>
                <a:sym typeface="Verdana" pitchFamily="34" charset="0"/>
              </a:defRPr>
            </a:lvl2pPr>
            <a:lvl3pPr marL="1143000" indent="-228600">
              <a:spcBef>
                <a:spcPct val="20000"/>
              </a:spcBef>
              <a:buClr>
                <a:schemeClr val="tx1"/>
              </a:buClr>
              <a:buFont typeface="Wingdings" pitchFamily="2" charset="2"/>
              <a:buChar char="•"/>
              <a:defRPr sz="2400" b="1">
                <a:solidFill>
                  <a:schemeClr val="tx1"/>
                </a:solidFill>
                <a:latin typeface="Arial" charset="0"/>
                <a:ea typeface="Verdana" pitchFamily="34" charset="0"/>
                <a:cs typeface="Verdana" pitchFamily="34" charset="0"/>
                <a:sym typeface="Verdana" pitchFamily="34" charset="0"/>
              </a:defRPr>
            </a:lvl3pPr>
            <a:lvl4pPr marL="16002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4pPr>
            <a:lvl5pPr marL="20574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9pPr>
          </a:lstStyle>
          <a:p>
            <a:pPr algn="ctr">
              <a:spcBef>
                <a:spcPct val="0"/>
              </a:spcBef>
              <a:buClrTx/>
              <a:buFont typeface="Arial" charset="0"/>
              <a:buNone/>
            </a:pPr>
            <a:r>
              <a:rPr lang="zh-CN" altLang="en-US" sz="1800">
                <a:solidFill>
                  <a:srgbClr val="30311D"/>
                </a:solidFill>
                <a:latin typeface="宋体" charset="-122"/>
                <a:ea typeface="宋体" charset="-122"/>
                <a:sym typeface="宋体" charset="-122"/>
              </a:rPr>
              <a:t>图为苔藓及造景植物</a:t>
            </a:r>
            <a:endParaRPr lang="zh-CN" altLang="en-US" sz="1400">
              <a:solidFill>
                <a:srgbClr val="30311D"/>
              </a:solidFill>
              <a:latin typeface="黑体" pitchFamily="49" charset="-122"/>
              <a:ea typeface="黑体" pitchFamily="49" charset="-122"/>
              <a:sym typeface="Times New Roman" pitchFamily="18" charset="0"/>
            </a:endParaRPr>
          </a:p>
        </p:txBody>
      </p:sp>
    </p:spTree>
    <p:extLst>
      <p:ext uri="{BB962C8B-B14F-4D97-AF65-F5344CB8AC3E}">
        <p14:creationId xmlns:p14="http://schemas.microsoft.com/office/powerpoint/2010/main" val="3677274044"/>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灯片编号占位符 3"/>
          <p:cNvSpPr>
            <a:spLocks noGrp="1"/>
          </p:cNvSpPr>
          <p:nvPr>
            <p:ph type="sldNum" sz="quarter" idx="11"/>
          </p:nvPr>
        </p:nvSpPr>
        <p:spPr>
          <a:noFill/>
          <a:extLst>
            <a:ext uri="{91240B29-F687-4F45-9708-019B960494DF}">
              <a14:hiddenLine xmlns:a14="http://schemas.microsoft.com/office/drawing/2010/main" w="9525">
                <a:solidFill>
                  <a:srgbClr val="000000"/>
                </a:solidFill>
                <a:bevel/>
                <a:headEnd/>
                <a:tailEnd/>
              </a14:hiddenLine>
            </a:ext>
          </a:extLst>
        </p:spPr>
        <p:txBody>
          <a:bodyPr/>
          <a:lstStyle>
            <a:lvl1pPr>
              <a:spcBef>
                <a:spcPct val="20000"/>
              </a:spcBef>
              <a:buClr>
                <a:schemeClr val="hlink"/>
              </a:buClr>
              <a:buFont typeface="Wingdings" pitchFamily="2" charset="2"/>
              <a:buChar char="v"/>
              <a:defRPr sz="2800" b="1">
                <a:solidFill>
                  <a:schemeClr val="tx1"/>
                </a:solidFill>
                <a:latin typeface="Verdana" pitchFamily="34" charset="0"/>
                <a:ea typeface="Verdana" pitchFamily="34" charset="0"/>
                <a:cs typeface="Verdana" pitchFamily="34" charset="0"/>
                <a:sym typeface="Verdana" pitchFamily="34" charset="0"/>
              </a:defRPr>
            </a:lvl1pPr>
            <a:lvl2pPr marL="742950" indent="-285750">
              <a:spcBef>
                <a:spcPct val="20000"/>
              </a:spcBef>
              <a:buClr>
                <a:schemeClr val="accent1"/>
              </a:buClr>
              <a:buFont typeface="Wingdings" pitchFamily="2" charset="2"/>
              <a:buChar char="§"/>
              <a:defRPr sz="2800" b="1">
                <a:solidFill>
                  <a:schemeClr val="tx1"/>
                </a:solidFill>
                <a:latin typeface="Arial" charset="0"/>
                <a:ea typeface="Verdana" pitchFamily="34" charset="0"/>
                <a:cs typeface="Verdana" pitchFamily="34" charset="0"/>
                <a:sym typeface="Verdana" pitchFamily="34" charset="0"/>
              </a:defRPr>
            </a:lvl2pPr>
            <a:lvl3pPr marL="1143000" indent="-228600">
              <a:spcBef>
                <a:spcPct val="20000"/>
              </a:spcBef>
              <a:buClr>
                <a:schemeClr val="tx1"/>
              </a:buClr>
              <a:buFont typeface="Wingdings" pitchFamily="2" charset="2"/>
              <a:buChar char="•"/>
              <a:defRPr sz="2400" b="1">
                <a:solidFill>
                  <a:schemeClr val="tx1"/>
                </a:solidFill>
                <a:latin typeface="Arial" charset="0"/>
                <a:ea typeface="Verdana" pitchFamily="34" charset="0"/>
                <a:cs typeface="Verdana" pitchFamily="34" charset="0"/>
                <a:sym typeface="Verdana" pitchFamily="34" charset="0"/>
              </a:defRPr>
            </a:lvl3pPr>
            <a:lvl4pPr marL="16002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4pPr>
            <a:lvl5pPr marL="20574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9pPr>
          </a:lstStyle>
          <a:p>
            <a:pPr>
              <a:spcBef>
                <a:spcPct val="0"/>
              </a:spcBef>
              <a:buClrTx/>
              <a:buFont typeface="Arial" charset="0"/>
              <a:buNone/>
            </a:pPr>
            <a:fld id="{BD765A4F-6BC7-4D16-BB40-2C60D906B4C3}" type="slidenum">
              <a:rPr lang="zh-CN" altLang="en-US" sz="1000" b="0">
                <a:latin typeface="Arial" charset="0"/>
                <a:ea typeface="宋体" charset="-122"/>
              </a:rPr>
              <a:pPr>
                <a:spcBef>
                  <a:spcPct val="0"/>
                </a:spcBef>
                <a:buClrTx/>
                <a:buFont typeface="Arial" charset="0"/>
                <a:buNone/>
              </a:pPr>
              <a:t>31</a:t>
            </a:fld>
            <a:endParaRPr lang="en-US" altLang="zh-CN" sz="1800">
              <a:latin typeface="Arial" charset="0"/>
              <a:ea typeface="宋体" charset="-122"/>
            </a:endParaRPr>
          </a:p>
        </p:txBody>
      </p:sp>
      <p:pic>
        <p:nvPicPr>
          <p:cNvPr id="3" name="图片 2"/>
          <p:cNvPicPr>
            <a:picLocks noChangeAspect="1"/>
          </p:cNvPicPr>
          <p:nvPr/>
        </p:nvPicPr>
        <p:blipFill>
          <a:blip r:embed="rId2"/>
          <a:stretch>
            <a:fillRect/>
          </a:stretch>
        </p:blipFill>
        <p:spPr>
          <a:xfrm>
            <a:off x="6033641" y="834028"/>
            <a:ext cx="3644741" cy="2705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图片 3"/>
          <p:cNvPicPr>
            <a:picLocks noChangeAspect="1"/>
          </p:cNvPicPr>
          <p:nvPr/>
        </p:nvPicPr>
        <p:blipFill>
          <a:blip r:embed="rId3"/>
          <a:stretch>
            <a:fillRect/>
          </a:stretch>
        </p:blipFill>
        <p:spPr>
          <a:xfrm>
            <a:off x="6033643" y="3697793"/>
            <a:ext cx="3644741" cy="25411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图片 4"/>
          <p:cNvPicPr>
            <a:picLocks noChangeAspect="1"/>
          </p:cNvPicPr>
          <p:nvPr/>
        </p:nvPicPr>
        <p:blipFill>
          <a:blip r:embed="rId4"/>
          <a:stretch>
            <a:fillRect/>
          </a:stretch>
        </p:blipFill>
        <p:spPr>
          <a:xfrm>
            <a:off x="805755" y="1728316"/>
            <a:ext cx="4741923" cy="32848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6"/>
          <p:cNvSpPr>
            <a:spLocks noChangeArrowheads="1"/>
          </p:cNvSpPr>
          <p:nvPr/>
        </p:nvSpPr>
        <p:spPr bwMode="auto">
          <a:xfrm>
            <a:off x="1173181" y="5646739"/>
            <a:ext cx="3632036"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itchFamily="2" charset="2"/>
              <a:buChar char="v"/>
              <a:defRPr sz="2800" b="1">
                <a:solidFill>
                  <a:schemeClr val="tx1"/>
                </a:solidFill>
                <a:latin typeface="Verdana" pitchFamily="34" charset="0"/>
                <a:ea typeface="Verdana" pitchFamily="34" charset="0"/>
                <a:cs typeface="Verdana" pitchFamily="34" charset="0"/>
                <a:sym typeface="Verdana" pitchFamily="34" charset="0"/>
              </a:defRPr>
            </a:lvl1pPr>
            <a:lvl2pPr marL="742950" indent="-285750">
              <a:spcBef>
                <a:spcPct val="20000"/>
              </a:spcBef>
              <a:buClr>
                <a:schemeClr val="accent1"/>
              </a:buClr>
              <a:buFont typeface="Wingdings" pitchFamily="2" charset="2"/>
              <a:buChar char="§"/>
              <a:defRPr sz="2800" b="1">
                <a:solidFill>
                  <a:schemeClr val="tx1"/>
                </a:solidFill>
                <a:latin typeface="Arial" charset="0"/>
                <a:ea typeface="Verdana" pitchFamily="34" charset="0"/>
                <a:cs typeface="Verdana" pitchFamily="34" charset="0"/>
                <a:sym typeface="Verdana" pitchFamily="34" charset="0"/>
              </a:defRPr>
            </a:lvl2pPr>
            <a:lvl3pPr marL="1143000" indent="-228600">
              <a:spcBef>
                <a:spcPct val="20000"/>
              </a:spcBef>
              <a:buClr>
                <a:schemeClr val="tx1"/>
              </a:buClr>
              <a:buFont typeface="Wingdings" pitchFamily="2" charset="2"/>
              <a:buChar char="•"/>
              <a:defRPr sz="2400" b="1">
                <a:solidFill>
                  <a:schemeClr val="tx1"/>
                </a:solidFill>
                <a:latin typeface="Arial" charset="0"/>
                <a:ea typeface="Verdana" pitchFamily="34" charset="0"/>
                <a:cs typeface="Verdana" pitchFamily="34" charset="0"/>
                <a:sym typeface="Verdana" pitchFamily="34" charset="0"/>
              </a:defRPr>
            </a:lvl3pPr>
            <a:lvl4pPr marL="16002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4pPr>
            <a:lvl5pPr marL="20574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9pPr>
          </a:lstStyle>
          <a:p>
            <a:pPr algn="ctr">
              <a:spcBef>
                <a:spcPct val="0"/>
              </a:spcBef>
              <a:buClrTx/>
              <a:buFont typeface="Arial" charset="0"/>
              <a:buNone/>
            </a:pPr>
            <a:r>
              <a:rPr lang="zh-CN" altLang="en-US" sz="1800">
                <a:solidFill>
                  <a:srgbClr val="30311D"/>
                </a:solidFill>
                <a:latin typeface="宋体" charset="-122"/>
                <a:ea typeface="宋体" charset="-122"/>
                <a:sym typeface="宋体" charset="-122"/>
              </a:rPr>
              <a:t>图为大家制作微景观</a:t>
            </a:r>
            <a:endParaRPr lang="zh-CN" altLang="en-US" sz="1400">
              <a:solidFill>
                <a:srgbClr val="30311D"/>
              </a:solidFill>
              <a:latin typeface="黑体" pitchFamily="49" charset="-122"/>
              <a:ea typeface="黑体" pitchFamily="49" charset="-122"/>
              <a:sym typeface="Times New Roman" pitchFamily="18" charset="0"/>
            </a:endParaRPr>
          </a:p>
        </p:txBody>
      </p:sp>
    </p:spTree>
    <p:extLst>
      <p:ext uri="{BB962C8B-B14F-4D97-AF65-F5344CB8AC3E}">
        <p14:creationId xmlns:p14="http://schemas.microsoft.com/office/powerpoint/2010/main" val="415984923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灯片编号占位符 3"/>
          <p:cNvSpPr>
            <a:spLocks noGrp="1"/>
          </p:cNvSpPr>
          <p:nvPr>
            <p:ph type="sldNum" sz="quarter" idx="11"/>
          </p:nvPr>
        </p:nvSpPr>
        <p:spPr>
          <a:noFill/>
          <a:extLst>
            <a:ext uri="{91240B29-F687-4F45-9708-019B960494DF}">
              <a14:hiddenLine xmlns:a14="http://schemas.microsoft.com/office/drawing/2010/main" w="9525">
                <a:solidFill>
                  <a:srgbClr val="000000"/>
                </a:solidFill>
                <a:bevel/>
                <a:headEnd/>
                <a:tailEnd/>
              </a14:hiddenLine>
            </a:ext>
          </a:extLst>
        </p:spPr>
        <p:txBody>
          <a:bodyPr/>
          <a:lstStyle>
            <a:lvl1pPr>
              <a:spcBef>
                <a:spcPct val="20000"/>
              </a:spcBef>
              <a:buClr>
                <a:schemeClr val="hlink"/>
              </a:buClr>
              <a:buFont typeface="Wingdings" pitchFamily="2" charset="2"/>
              <a:buChar char="v"/>
              <a:defRPr sz="2800" b="1">
                <a:solidFill>
                  <a:schemeClr val="tx1"/>
                </a:solidFill>
                <a:latin typeface="Verdana" pitchFamily="34" charset="0"/>
                <a:ea typeface="Verdana" pitchFamily="34" charset="0"/>
                <a:cs typeface="Verdana" pitchFamily="34" charset="0"/>
                <a:sym typeface="Verdana" pitchFamily="34" charset="0"/>
              </a:defRPr>
            </a:lvl1pPr>
            <a:lvl2pPr marL="742950" indent="-285750">
              <a:spcBef>
                <a:spcPct val="20000"/>
              </a:spcBef>
              <a:buClr>
                <a:schemeClr val="accent1"/>
              </a:buClr>
              <a:buFont typeface="Wingdings" pitchFamily="2" charset="2"/>
              <a:buChar char="§"/>
              <a:defRPr sz="2800" b="1">
                <a:solidFill>
                  <a:schemeClr val="tx1"/>
                </a:solidFill>
                <a:latin typeface="Arial" charset="0"/>
                <a:ea typeface="Verdana" pitchFamily="34" charset="0"/>
                <a:cs typeface="Verdana" pitchFamily="34" charset="0"/>
                <a:sym typeface="Verdana" pitchFamily="34" charset="0"/>
              </a:defRPr>
            </a:lvl2pPr>
            <a:lvl3pPr marL="1143000" indent="-228600">
              <a:spcBef>
                <a:spcPct val="20000"/>
              </a:spcBef>
              <a:buClr>
                <a:schemeClr val="tx1"/>
              </a:buClr>
              <a:buFont typeface="Wingdings" pitchFamily="2" charset="2"/>
              <a:buChar char="•"/>
              <a:defRPr sz="2400" b="1">
                <a:solidFill>
                  <a:schemeClr val="tx1"/>
                </a:solidFill>
                <a:latin typeface="Arial" charset="0"/>
                <a:ea typeface="Verdana" pitchFamily="34" charset="0"/>
                <a:cs typeface="Verdana" pitchFamily="34" charset="0"/>
                <a:sym typeface="Verdana" pitchFamily="34" charset="0"/>
              </a:defRPr>
            </a:lvl3pPr>
            <a:lvl4pPr marL="16002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4pPr>
            <a:lvl5pPr marL="20574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9pPr>
          </a:lstStyle>
          <a:p>
            <a:pPr>
              <a:spcBef>
                <a:spcPct val="0"/>
              </a:spcBef>
              <a:buClrTx/>
              <a:buFont typeface="Arial" charset="0"/>
              <a:buNone/>
            </a:pPr>
            <a:fld id="{E6EB32A4-71EE-4FBB-945F-E669A5B6F532}" type="slidenum">
              <a:rPr lang="zh-CN" altLang="en-US" sz="1000" b="0">
                <a:latin typeface="Arial" charset="0"/>
                <a:ea typeface="宋体" charset="-122"/>
              </a:rPr>
              <a:pPr>
                <a:spcBef>
                  <a:spcPct val="0"/>
                </a:spcBef>
                <a:buClrTx/>
                <a:buFont typeface="Arial" charset="0"/>
                <a:buNone/>
              </a:pPr>
              <a:t>32</a:t>
            </a:fld>
            <a:endParaRPr lang="en-US" altLang="zh-CN" sz="1800">
              <a:latin typeface="Arial" charset="0"/>
              <a:ea typeface="宋体" charset="-122"/>
            </a:endParaRPr>
          </a:p>
        </p:txBody>
      </p:sp>
      <p:pic>
        <p:nvPicPr>
          <p:cNvPr id="2" name="图片 1"/>
          <p:cNvPicPr>
            <a:picLocks noChangeAspect="1"/>
          </p:cNvPicPr>
          <p:nvPr/>
        </p:nvPicPr>
        <p:blipFill>
          <a:blip r:embed="rId2"/>
          <a:stretch>
            <a:fillRect/>
          </a:stretch>
        </p:blipFill>
        <p:spPr>
          <a:xfrm>
            <a:off x="5447858" y="974690"/>
            <a:ext cx="3906550" cy="35840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6"/>
          <p:cNvSpPr>
            <a:spLocks noChangeArrowheads="1"/>
          </p:cNvSpPr>
          <p:nvPr/>
        </p:nvSpPr>
        <p:spPr bwMode="auto">
          <a:xfrm>
            <a:off x="5548053" y="5651500"/>
            <a:ext cx="3632036"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itchFamily="2" charset="2"/>
              <a:buChar char="v"/>
              <a:defRPr sz="2800" b="1">
                <a:solidFill>
                  <a:schemeClr val="tx1"/>
                </a:solidFill>
                <a:latin typeface="Verdana" pitchFamily="34" charset="0"/>
                <a:ea typeface="Verdana" pitchFamily="34" charset="0"/>
                <a:cs typeface="Verdana" pitchFamily="34" charset="0"/>
                <a:sym typeface="Verdana" pitchFamily="34" charset="0"/>
              </a:defRPr>
            </a:lvl1pPr>
            <a:lvl2pPr marL="742950" indent="-285750">
              <a:spcBef>
                <a:spcPct val="20000"/>
              </a:spcBef>
              <a:buClr>
                <a:schemeClr val="accent1"/>
              </a:buClr>
              <a:buFont typeface="Wingdings" pitchFamily="2" charset="2"/>
              <a:buChar char="§"/>
              <a:defRPr sz="2800" b="1">
                <a:solidFill>
                  <a:schemeClr val="tx1"/>
                </a:solidFill>
                <a:latin typeface="Arial" charset="0"/>
                <a:ea typeface="Verdana" pitchFamily="34" charset="0"/>
                <a:cs typeface="Verdana" pitchFamily="34" charset="0"/>
                <a:sym typeface="Verdana" pitchFamily="34" charset="0"/>
              </a:defRPr>
            </a:lvl2pPr>
            <a:lvl3pPr marL="1143000" indent="-228600">
              <a:spcBef>
                <a:spcPct val="20000"/>
              </a:spcBef>
              <a:buClr>
                <a:schemeClr val="tx1"/>
              </a:buClr>
              <a:buFont typeface="Wingdings" pitchFamily="2" charset="2"/>
              <a:buChar char="•"/>
              <a:defRPr sz="2400" b="1">
                <a:solidFill>
                  <a:schemeClr val="tx1"/>
                </a:solidFill>
                <a:latin typeface="Arial" charset="0"/>
                <a:ea typeface="Verdana" pitchFamily="34" charset="0"/>
                <a:cs typeface="Verdana" pitchFamily="34" charset="0"/>
                <a:sym typeface="Verdana" pitchFamily="34" charset="0"/>
              </a:defRPr>
            </a:lvl3pPr>
            <a:lvl4pPr marL="16002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4pPr>
            <a:lvl5pPr marL="20574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9pPr>
          </a:lstStyle>
          <a:p>
            <a:pPr algn="ctr">
              <a:spcBef>
                <a:spcPct val="0"/>
              </a:spcBef>
              <a:buClrTx/>
              <a:buFont typeface="Arial" charset="0"/>
              <a:buNone/>
            </a:pPr>
            <a:r>
              <a:rPr lang="zh-CN" altLang="en-US" sz="1800">
                <a:solidFill>
                  <a:srgbClr val="30311D"/>
                </a:solidFill>
                <a:latin typeface="宋体" charset="-122"/>
                <a:ea typeface="宋体" charset="-122"/>
                <a:sym typeface="宋体" charset="-122"/>
              </a:rPr>
              <a:t>图为制作成品</a:t>
            </a:r>
            <a:endParaRPr lang="zh-CN" altLang="en-US" sz="1400">
              <a:solidFill>
                <a:srgbClr val="30311D"/>
              </a:solidFill>
              <a:latin typeface="黑体" pitchFamily="49" charset="-122"/>
              <a:ea typeface="黑体" pitchFamily="49" charset="-122"/>
              <a:sym typeface="Times New Roman" pitchFamily="18" charset="0"/>
            </a:endParaRPr>
          </a:p>
        </p:txBody>
      </p:sp>
      <p:grpSp>
        <p:nvGrpSpPr>
          <p:cNvPr id="9" name="组合 8"/>
          <p:cNvGrpSpPr>
            <a:grpSpLocks/>
          </p:cNvGrpSpPr>
          <p:nvPr/>
        </p:nvGrpSpPr>
        <p:grpSpPr bwMode="auto">
          <a:xfrm>
            <a:off x="998186" y="974690"/>
            <a:ext cx="3782032" cy="4951239"/>
            <a:chOff x="887748" y="1705952"/>
            <a:chExt cx="3362226" cy="3857954"/>
          </a:xfrm>
        </p:grpSpPr>
        <p:pic>
          <p:nvPicPr>
            <p:cNvPr id="11" name="图片 10"/>
            <p:cNvPicPr>
              <a:picLocks noChangeAspect="1"/>
            </p:cNvPicPr>
            <p:nvPr/>
          </p:nvPicPr>
          <p:blipFill>
            <a:blip r:embed="rId3"/>
            <a:stretch>
              <a:fillRect/>
            </a:stretch>
          </p:blipFill>
          <p:spPr>
            <a:xfrm>
              <a:off x="899695" y="1705952"/>
              <a:ext cx="1637935" cy="165272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2" name="图片 11"/>
            <p:cNvPicPr>
              <a:picLocks noChangeAspect="1"/>
            </p:cNvPicPr>
            <p:nvPr/>
          </p:nvPicPr>
          <p:blipFill>
            <a:blip r:embed="rId4"/>
            <a:stretch>
              <a:fillRect/>
            </a:stretch>
          </p:blipFill>
          <p:spPr>
            <a:xfrm>
              <a:off x="887748" y="3553514"/>
              <a:ext cx="3362226" cy="201039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3" name="图片 12"/>
            <p:cNvPicPr>
              <a:picLocks noChangeAspect="1"/>
            </p:cNvPicPr>
            <p:nvPr/>
          </p:nvPicPr>
          <p:blipFill>
            <a:blip r:embed="rId5"/>
            <a:stretch>
              <a:fillRect/>
            </a:stretch>
          </p:blipFill>
          <p:spPr>
            <a:xfrm>
              <a:off x="2632406" y="1705952"/>
              <a:ext cx="1617568" cy="164525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grpSp>
    </p:spTree>
    <p:extLst>
      <p:ext uri="{BB962C8B-B14F-4D97-AF65-F5344CB8AC3E}">
        <p14:creationId xmlns:p14="http://schemas.microsoft.com/office/powerpoint/2010/main" val="353247612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灯片编号占位符 3"/>
          <p:cNvSpPr>
            <a:spLocks noGrp="1"/>
          </p:cNvSpPr>
          <p:nvPr>
            <p:ph type="sldNum" sz="quarter" idx="11"/>
          </p:nvPr>
        </p:nvSpPr>
        <p:spPr>
          <a:noFill/>
          <a:extLst>
            <a:ext uri="{91240B29-F687-4F45-9708-019B960494DF}">
              <a14:hiddenLine xmlns:a14="http://schemas.microsoft.com/office/drawing/2010/main" w="9525">
                <a:solidFill>
                  <a:srgbClr val="000000"/>
                </a:solidFill>
                <a:bevel/>
                <a:headEnd/>
                <a:tailEnd/>
              </a14:hiddenLine>
            </a:ext>
          </a:extLst>
        </p:spPr>
        <p:txBody>
          <a:bodyPr/>
          <a:lstStyle>
            <a:lvl1pPr>
              <a:spcBef>
                <a:spcPct val="20000"/>
              </a:spcBef>
              <a:buClr>
                <a:schemeClr val="hlink"/>
              </a:buClr>
              <a:buFont typeface="Wingdings" pitchFamily="2" charset="2"/>
              <a:buChar char="v"/>
              <a:defRPr sz="2800" b="1">
                <a:solidFill>
                  <a:schemeClr val="tx1"/>
                </a:solidFill>
                <a:latin typeface="Verdana" pitchFamily="34" charset="0"/>
                <a:ea typeface="Verdana" pitchFamily="34" charset="0"/>
                <a:cs typeface="Verdana" pitchFamily="34" charset="0"/>
                <a:sym typeface="Verdana" pitchFamily="34" charset="0"/>
              </a:defRPr>
            </a:lvl1pPr>
            <a:lvl2pPr marL="742950" indent="-285750">
              <a:spcBef>
                <a:spcPct val="20000"/>
              </a:spcBef>
              <a:buClr>
                <a:schemeClr val="accent1"/>
              </a:buClr>
              <a:buFont typeface="Wingdings" pitchFamily="2" charset="2"/>
              <a:buChar char="§"/>
              <a:defRPr sz="2800" b="1">
                <a:solidFill>
                  <a:schemeClr val="tx1"/>
                </a:solidFill>
                <a:latin typeface="Arial" charset="0"/>
                <a:ea typeface="Verdana" pitchFamily="34" charset="0"/>
                <a:cs typeface="Verdana" pitchFamily="34" charset="0"/>
                <a:sym typeface="Verdana" pitchFamily="34" charset="0"/>
              </a:defRPr>
            </a:lvl2pPr>
            <a:lvl3pPr marL="1143000" indent="-228600">
              <a:spcBef>
                <a:spcPct val="20000"/>
              </a:spcBef>
              <a:buClr>
                <a:schemeClr val="tx1"/>
              </a:buClr>
              <a:buFont typeface="Wingdings" pitchFamily="2" charset="2"/>
              <a:buChar char="•"/>
              <a:defRPr sz="2400" b="1">
                <a:solidFill>
                  <a:schemeClr val="tx1"/>
                </a:solidFill>
                <a:latin typeface="Arial" charset="0"/>
                <a:ea typeface="Verdana" pitchFamily="34" charset="0"/>
                <a:cs typeface="Verdana" pitchFamily="34" charset="0"/>
                <a:sym typeface="Verdana" pitchFamily="34" charset="0"/>
              </a:defRPr>
            </a:lvl3pPr>
            <a:lvl4pPr marL="16002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4pPr>
            <a:lvl5pPr marL="20574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9pPr>
          </a:lstStyle>
          <a:p>
            <a:pPr>
              <a:spcBef>
                <a:spcPct val="0"/>
              </a:spcBef>
              <a:buClrTx/>
              <a:buFont typeface="Arial" charset="0"/>
              <a:buNone/>
            </a:pPr>
            <a:fld id="{1B2AE92F-9588-43A9-98F3-EC9E0552CE88}" type="slidenum">
              <a:rPr lang="zh-CN" altLang="en-US" sz="1000" b="0">
                <a:latin typeface="Arial" charset="0"/>
                <a:ea typeface="宋体" charset="-122"/>
              </a:rPr>
              <a:pPr>
                <a:spcBef>
                  <a:spcPct val="0"/>
                </a:spcBef>
                <a:buClrTx/>
                <a:buFont typeface="Arial" charset="0"/>
                <a:buNone/>
              </a:pPr>
              <a:t>33</a:t>
            </a:fld>
            <a:endParaRPr lang="en-US" altLang="zh-CN" sz="1800">
              <a:latin typeface="Arial" charset="0"/>
              <a:ea typeface="宋体" charset="-122"/>
            </a:endParaRPr>
          </a:p>
        </p:txBody>
      </p:sp>
      <p:pic>
        <p:nvPicPr>
          <p:cNvPr id="4" name="图片 3"/>
          <p:cNvPicPr>
            <a:picLocks noChangeAspect="1"/>
          </p:cNvPicPr>
          <p:nvPr/>
        </p:nvPicPr>
        <p:blipFill>
          <a:blip r:embed="rId2"/>
          <a:stretch>
            <a:fillRect/>
          </a:stretch>
        </p:blipFill>
        <p:spPr>
          <a:xfrm>
            <a:off x="6155008" y="1243636"/>
            <a:ext cx="3238658" cy="42773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TextBox 6"/>
          <p:cNvSpPr>
            <a:spLocks noChangeArrowheads="1"/>
          </p:cNvSpPr>
          <p:nvPr/>
        </p:nvSpPr>
        <p:spPr bwMode="auto">
          <a:xfrm>
            <a:off x="3049911" y="5802314"/>
            <a:ext cx="3632036"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itchFamily="2" charset="2"/>
              <a:buChar char="v"/>
              <a:defRPr sz="2800" b="1">
                <a:solidFill>
                  <a:schemeClr val="tx1"/>
                </a:solidFill>
                <a:latin typeface="Verdana" pitchFamily="34" charset="0"/>
                <a:ea typeface="Verdana" pitchFamily="34" charset="0"/>
                <a:cs typeface="Verdana" pitchFamily="34" charset="0"/>
                <a:sym typeface="Verdana" pitchFamily="34" charset="0"/>
              </a:defRPr>
            </a:lvl1pPr>
            <a:lvl2pPr marL="742950" indent="-285750">
              <a:spcBef>
                <a:spcPct val="20000"/>
              </a:spcBef>
              <a:buClr>
                <a:schemeClr val="accent1"/>
              </a:buClr>
              <a:buFont typeface="Wingdings" pitchFamily="2" charset="2"/>
              <a:buChar char="§"/>
              <a:defRPr sz="2800" b="1">
                <a:solidFill>
                  <a:schemeClr val="tx1"/>
                </a:solidFill>
                <a:latin typeface="Arial" charset="0"/>
                <a:ea typeface="Verdana" pitchFamily="34" charset="0"/>
                <a:cs typeface="Verdana" pitchFamily="34" charset="0"/>
                <a:sym typeface="Verdana" pitchFamily="34" charset="0"/>
              </a:defRPr>
            </a:lvl2pPr>
            <a:lvl3pPr marL="1143000" indent="-228600">
              <a:spcBef>
                <a:spcPct val="20000"/>
              </a:spcBef>
              <a:buClr>
                <a:schemeClr val="tx1"/>
              </a:buClr>
              <a:buFont typeface="Wingdings" pitchFamily="2" charset="2"/>
              <a:buChar char="•"/>
              <a:defRPr sz="2400" b="1">
                <a:solidFill>
                  <a:schemeClr val="tx1"/>
                </a:solidFill>
                <a:latin typeface="Arial" charset="0"/>
                <a:ea typeface="Verdana" pitchFamily="34" charset="0"/>
                <a:cs typeface="Verdana" pitchFamily="34" charset="0"/>
                <a:sym typeface="Verdana" pitchFamily="34" charset="0"/>
              </a:defRPr>
            </a:lvl3pPr>
            <a:lvl4pPr marL="16002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4pPr>
            <a:lvl5pPr marL="20574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9pPr>
          </a:lstStyle>
          <a:p>
            <a:pPr algn="ctr">
              <a:spcBef>
                <a:spcPct val="0"/>
              </a:spcBef>
              <a:buClrTx/>
              <a:buFont typeface="Arial" charset="0"/>
              <a:buNone/>
            </a:pPr>
            <a:r>
              <a:rPr lang="zh-CN" altLang="en-US" sz="1800">
                <a:solidFill>
                  <a:srgbClr val="30311D"/>
                </a:solidFill>
                <a:latin typeface="宋体" charset="-122"/>
                <a:ea typeface="宋体" charset="-122"/>
                <a:sym typeface="宋体" charset="-122"/>
              </a:rPr>
              <a:t>图为大家与制作成品合影留念</a:t>
            </a:r>
            <a:endParaRPr lang="zh-CN" altLang="en-US" sz="1400">
              <a:solidFill>
                <a:srgbClr val="30311D"/>
              </a:solidFill>
              <a:latin typeface="黑体" pitchFamily="49" charset="-122"/>
              <a:ea typeface="黑体" pitchFamily="49" charset="-122"/>
              <a:sym typeface="Times New Roman" pitchFamily="18" charset="0"/>
            </a:endParaRPr>
          </a:p>
        </p:txBody>
      </p:sp>
      <p:pic>
        <p:nvPicPr>
          <p:cNvPr id="5" name="图片 4"/>
          <p:cNvPicPr>
            <a:picLocks noChangeAspect="1"/>
          </p:cNvPicPr>
          <p:nvPr/>
        </p:nvPicPr>
        <p:blipFill>
          <a:blip r:embed="rId3"/>
          <a:stretch>
            <a:fillRect/>
          </a:stretch>
        </p:blipFill>
        <p:spPr>
          <a:xfrm>
            <a:off x="850011" y="1916876"/>
            <a:ext cx="4373690" cy="33122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4291802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灯片编号占位符 3"/>
          <p:cNvSpPr>
            <a:spLocks noGrp="1"/>
          </p:cNvSpPr>
          <p:nvPr>
            <p:ph type="sldNum" sz="quarter" idx="11"/>
          </p:nvPr>
        </p:nvSpPr>
        <p:spPr>
          <a:noFill/>
          <a:extLst>
            <a:ext uri="{91240B29-F687-4F45-9708-019B960494DF}">
              <a14:hiddenLine xmlns:a14="http://schemas.microsoft.com/office/drawing/2010/main" w="9525">
                <a:solidFill>
                  <a:srgbClr val="000000"/>
                </a:solidFill>
                <a:bevel/>
                <a:headEnd/>
                <a:tailEnd/>
              </a14:hiddenLine>
            </a:ext>
          </a:extLst>
        </p:spPr>
        <p:txBody>
          <a:bodyPr/>
          <a:lstStyle>
            <a:lvl1pPr>
              <a:spcBef>
                <a:spcPct val="20000"/>
              </a:spcBef>
              <a:buClr>
                <a:schemeClr val="hlink"/>
              </a:buClr>
              <a:buFont typeface="Wingdings" pitchFamily="2" charset="2"/>
              <a:buChar char="v"/>
              <a:defRPr sz="2800" b="1">
                <a:solidFill>
                  <a:schemeClr val="tx1"/>
                </a:solidFill>
                <a:latin typeface="Verdana" pitchFamily="34" charset="0"/>
                <a:ea typeface="Verdana" pitchFamily="34" charset="0"/>
                <a:cs typeface="Verdana" pitchFamily="34" charset="0"/>
                <a:sym typeface="Verdana" pitchFamily="34" charset="0"/>
              </a:defRPr>
            </a:lvl1pPr>
            <a:lvl2pPr marL="742950" indent="-285750">
              <a:spcBef>
                <a:spcPct val="20000"/>
              </a:spcBef>
              <a:buClr>
                <a:schemeClr val="accent1"/>
              </a:buClr>
              <a:buFont typeface="Wingdings" pitchFamily="2" charset="2"/>
              <a:buChar char="§"/>
              <a:defRPr sz="2800" b="1">
                <a:solidFill>
                  <a:schemeClr val="tx1"/>
                </a:solidFill>
                <a:latin typeface="Arial" charset="0"/>
                <a:ea typeface="Verdana" pitchFamily="34" charset="0"/>
                <a:cs typeface="Verdana" pitchFamily="34" charset="0"/>
                <a:sym typeface="Verdana" pitchFamily="34" charset="0"/>
              </a:defRPr>
            </a:lvl2pPr>
            <a:lvl3pPr marL="1143000" indent="-228600">
              <a:spcBef>
                <a:spcPct val="20000"/>
              </a:spcBef>
              <a:buClr>
                <a:schemeClr val="tx1"/>
              </a:buClr>
              <a:buFont typeface="Wingdings" pitchFamily="2" charset="2"/>
              <a:buChar char="•"/>
              <a:defRPr sz="2400" b="1">
                <a:solidFill>
                  <a:schemeClr val="tx1"/>
                </a:solidFill>
                <a:latin typeface="Arial" charset="0"/>
                <a:ea typeface="Verdana" pitchFamily="34" charset="0"/>
                <a:cs typeface="Verdana" pitchFamily="34" charset="0"/>
                <a:sym typeface="Verdana" pitchFamily="34" charset="0"/>
              </a:defRPr>
            </a:lvl3pPr>
            <a:lvl4pPr marL="16002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4pPr>
            <a:lvl5pPr marL="20574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9pPr>
          </a:lstStyle>
          <a:p>
            <a:pPr>
              <a:spcBef>
                <a:spcPct val="0"/>
              </a:spcBef>
              <a:buClrTx/>
              <a:buFont typeface="Arial" charset="0"/>
              <a:buNone/>
            </a:pPr>
            <a:fld id="{13417563-C537-4D97-A1FA-8952252EB1BA}" type="slidenum">
              <a:rPr lang="zh-CN" altLang="en-US" sz="1000" b="0">
                <a:latin typeface="Arial" charset="0"/>
                <a:ea typeface="宋体" charset="-122"/>
              </a:rPr>
              <a:pPr>
                <a:spcBef>
                  <a:spcPct val="0"/>
                </a:spcBef>
                <a:buClrTx/>
                <a:buFont typeface="Arial" charset="0"/>
                <a:buNone/>
              </a:pPr>
              <a:t>34</a:t>
            </a:fld>
            <a:endParaRPr lang="en-US" altLang="zh-CN" sz="1800">
              <a:latin typeface="Arial" charset="0"/>
              <a:ea typeface="宋体" charset="-122"/>
            </a:endParaRPr>
          </a:p>
        </p:txBody>
      </p:sp>
      <p:sp>
        <p:nvSpPr>
          <p:cNvPr id="19459" name="标题 1"/>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smtClean="0">
                <a:latin typeface="华文楷体" pitchFamily="2" charset="-122"/>
                <a:ea typeface="华文楷体" pitchFamily="2" charset="-122"/>
                <a:sym typeface="Arial" charset="0"/>
              </a:rPr>
              <a:t>四、活动特色</a:t>
            </a:r>
          </a:p>
        </p:txBody>
      </p:sp>
      <p:sp>
        <p:nvSpPr>
          <p:cNvPr id="9220" name="TextBox 9"/>
          <p:cNvSpPr txBox="1">
            <a:spLocks noChangeArrowheads="1"/>
          </p:cNvSpPr>
          <p:nvPr/>
        </p:nvSpPr>
        <p:spPr bwMode="auto">
          <a:xfrm>
            <a:off x="526771" y="1916114"/>
            <a:ext cx="9139018" cy="327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itchFamily="2" charset="2"/>
              <a:buChar char="v"/>
              <a:defRPr sz="2800" b="1">
                <a:solidFill>
                  <a:schemeClr val="tx1"/>
                </a:solidFill>
                <a:latin typeface="Verdana" pitchFamily="34" charset="0"/>
                <a:ea typeface="Verdana" pitchFamily="34" charset="0"/>
                <a:cs typeface="Verdana" pitchFamily="34" charset="0"/>
                <a:sym typeface="Verdana" pitchFamily="34" charset="0"/>
              </a:defRPr>
            </a:lvl1pPr>
            <a:lvl2pPr marL="742950" indent="-285750">
              <a:spcBef>
                <a:spcPct val="20000"/>
              </a:spcBef>
              <a:buClr>
                <a:schemeClr val="accent1"/>
              </a:buClr>
              <a:buFont typeface="Wingdings" pitchFamily="2" charset="2"/>
              <a:buChar char="§"/>
              <a:defRPr sz="2800" b="1">
                <a:solidFill>
                  <a:schemeClr val="tx1"/>
                </a:solidFill>
                <a:latin typeface="Arial" charset="0"/>
                <a:ea typeface="Verdana" pitchFamily="34" charset="0"/>
                <a:cs typeface="Verdana" pitchFamily="34" charset="0"/>
                <a:sym typeface="Verdana" pitchFamily="34" charset="0"/>
              </a:defRPr>
            </a:lvl2pPr>
            <a:lvl3pPr marL="1143000" indent="-228600">
              <a:spcBef>
                <a:spcPct val="20000"/>
              </a:spcBef>
              <a:buClr>
                <a:schemeClr val="tx1"/>
              </a:buClr>
              <a:buFont typeface="Wingdings" pitchFamily="2" charset="2"/>
              <a:buChar char="•"/>
              <a:defRPr sz="2400" b="1">
                <a:solidFill>
                  <a:schemeClr val="tx1"/>
                </a:solidFill>
                <a:latin typeface="Arial" charset="0"/>
                <a:ea typeface="Verdana" pitchFamily="34" charset="0"/>
                <a:cs typeface="Verdana" pitchFamily="34" charset="0"/>
                <a:sym typeface="Verdana" pitchFamily="34" charset="0"/>
              </a:defRPr>
            </a:lvl3pPr>
            <a:lvl4pPr marL="16002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4pPr>
            <a:lvl5pPr marL="20574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9pPr>
          </a:lstStyle>
          <a:p>
            <a:pPr algn="just">
              <a:lnSpc>
                <a:spcPct val="150000"/>
              </a:lnSpc>
              <a:spcBef>
                <a:spcPct val="0"/>
              </a:spcBef>
              <a:buClrTx/>
              <a:buFont typeface="Arial" charset="0"/>
              <a:buNone/>
            </a:pPr>
            <a:r>
              <a:rPr lang="en-US" altLang="zh-CN" sz="2400" dirty="0">
                <a:latin typeface="黑体" pitchFamily="49" charset="-122"/>
                <a:ea typeface="黑体" pitchFamily="49" charset="-122"/>
              </a:rPr>
              <a:t>1.</a:t>
            </a:r>
            <a:r>
              <a:rPr lang="zh-CN" altLang="en-US" sz="2400" dirty="0">
                <a:latin typeface="黑体" pitchFamily="49" charset="-122"/>
                <a:ea typeface="黑体" pitchFamily="49" charset="-122"/>
              </a:rPr>
              <a:t>突显学科特色，发挥专业优势</a:t>
            </a:r>
            <a:r>
              <a:rPr lang="zh-CN" altLang="en-US" sz="2400" dirty="0" smtClean="0">
                <a:latin typeface="黑体" pitchFamily="49" charset="-122"/>
                <a:ea typeface="黑体" pitchFamily="49" charset="-122"/>
              </a:rPr>
              <a:t>。</a:t>
            </a:r>
            <a:endParaRPr lang="en-US" altLang="zh-CN" sz="2400" dirty="0" smtClean="0">
              <a:latin typeface="黑体" pitchFamily="49" charset="-122"/>
              <a:ea typeface="黑体" pitchFamily="49" charset="-122"/>
            </a:endParaRPr>
          </a:p>
          <a:p>
            <a:pPr algn="just">
              <a:lnSpc>
                <a:spcPct val="150000"/>
              </a:lnSpc>
              <a:spcBef>
                <a:spcPct val="0"/>
              </a:spcBef>
              <a:buClrTx/>
              <a:buNone/>
            </a:pPr>
            <a:r>
              <a:rPr lang="en-US" altLang="zh-CN" sz="2400" dirty="0">
                <a:latin typeface="黑体" pitchFamily="49" charset="-122"/>
                <a:ea typeface="黑体" pitchFamily="49" charset="-122"/>
              </a:rPr>
              <a:t>2.</a:t>
            </a:r>
            <a:r>
              <a:rPr lang="zh-CN" altLang="en-US" sz="2400" dirty="0">
                <a:latin typeface="黑体" pitchFamily="49" charset="-122"/>
                <a:ea typeface="黑体" pitchFamily="49" charset="-122"/>
              </a:rPr>
              <a:t>关注心理健康，学会舒缓压力</a:t>
            </a:r>
            <a:r>
              <a:rPr lang="zh-CN" altLang="en-US" sz="2400" dirty="0" smtClean="0">
                <a:latin typeface="黑体" pitchFamily="49" charset="-122"/>
                <a:ea typeface="黑体" pitchFamily="49" charset="-122"/>
              </a:rPr>
              <a:t>。</a:t>
            </a:r>
            <a:endParaRPr lang="en-US" altLang="zh-CN" sz="2400" dirty="0" smtClean="0">
              <a:latin typeface="黑体" pitchFamily="49" charset="-122"/>
              <a:ea typeface="黑体" pitchFamily="49" charset="-122"/>
            </a:endParaRPr>
          </a:p>
          <a:p>
            <a:pPr algn="just">
              <a:lnSpc>
                <a:spcPct val="150000"/>
              </a:lnSpc>
              <a:spcBef>
                <a:spcPct val="0"/>
              </a:spcBef>
              <a:buClrTx/>
              <a:buNone/>
            </a:pPr>
            <a:r>
              <a:rPr lang="en-US" altLang="zh-CN" sz="2400" dirty="0">
                <a:latin typeface="黑体" pitchFamily="49" charset="-122"/>
                <a:ea typeface="黑体" pitchFamily="49" charset="-122"/>
              </a:rPr>
              <a:t>3.</a:t>
            </a:r>
            <a:r>
              <a:rPr lang="zh-CN" altLang="en-US" sz="2400" dirty="0">
                <a:latin typeface="黑体" pitchFamily="49" charset="-122"/>
                <a:ea typeface="黑体" pitchFamily="49" charset="-122"/>
              </a:rPr>
              <a:t>活动简便易行，成品精致美观。</a:t>
            </a:r>
          </a:p>
          <a:p>
            <a:pPr algn="just">
              <a:lnSpc>
                <a:spcPct val="150000"/>
              </a:lnSpc>
              <a:spcBef>
                <a:spcPct val="0"/>
              </a:spcBef>
              <a:buClrTx/>
              <a:buNone/>
            </a:pPr>
            <a:endParaRPr lang="zh-CN" altLang="en-US" sz="2400" dirty="0">
              <a:latin typeface="黑体" pitchFamily="49" charset="-122"/>
              <a:ea typeface="黑体" pitchFamily="49" charset="-122"/>
            </a:endParaRPr>
          </a:p>
          <a:p>
            <a:pPr algn="just">
              <a:lnSpc>
                <a:spcPct val="150000"/>
              </a:lnSpc>
              <a:spcBef>
                <a:spcPct val="0"/>
              </a:spcBef>
              <a:buClrTx/>
              <a:buFont typeface="Arial" charset="0"/>
              <a:buNone/>
            </a:pPr>
            <a:endParaRPr lang="zh-CN" altLang="en-US" sz="2400" dirty="0">
              <a:latin typeface="黑体" pitchFamily="49" charset="-122"/>
              <a:ea typeface="黑体" pitchFamily="49" charset="-122"/>
            </a:endParaRPr>
          </a:p>
          <a:p>
            <a:pPr algn="just">
              <a:lnSpc>
                <a:spcPct val="150000"/>
              </a:lnSpc>
              <a:spcBef>
                <a:spcPct val="0"/>
              </a:spcBef>
              <a:buClrTx/>
              <a:buFont typeface="Arial" charset="0"/>
              <a:buNone/>
            </a:pPr>
            <a:r>
              <a:rPr lang="zh-CN" altLang="en-US" sz="1800" dirty="0">
                <a:latin typeface="Arial" charset="0"/>
                <a:ea typeface="宋体" charset="-122"/>
              </a:rPr>
              <a:t>        </a:t>
            </a: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8023" t="17576" r="5913"/>
          <a:stretch/>
        </p:blipFill>
        <p:spPr>
          <a:xfrm>
            <a:off x="5225142" y="2481942"/>
            <a:ext cx="4762169" cy="36776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90941698"/>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日期占位符 2"/>
          <p:cNvSpPr>
            <a:spLocks noGrp="1"/>
          </p:cNvSpPr>
          <p:nvPr>
            <p:ph type="dt" sz="quarter" idx="10"/>
          </p:nvPr>
        </p:nvSpPr>
        <p:spPr>
          <a:xfrm>
            <a:off x="6690876" y="6213476"/>
            <a:ext cx="2501712" cy="239713"/>
          </a:xfrm>
          <a:noFill/>
          <a:extLst>
            <a:ext uri="{91240B29-F687-4F45-9708-019B960494DF}">
              <a14:hiddenLine xmlns:a14="http://schemas.microsoft.com/office/drawing/2010/main" w="9525">
                <a:solidFill>
                  <a:srgbClr val="000000"/>
                </a:solidFill>
                <a:bevel/>
                <a:headEnd/>
                <a:tailEnd/>
              </a14:hiddenLine>
            </a:ext>
          </a:extLst>
        </p:spPr>
        <p:txBody>
          <a:bodyPr/>
          <a:lstStyle>
            <a:lvl1pPr>
              <a:defRPr b="1">
                <a:solidFill>
                  <a:schemeClr val="tx1"/>
                </a:solidFill>
                <a:latin typeface="Arial" charset="0"/>
                <a:ea typeface="宋体" charset="-122"/>
              </a:defRPr>
            </a:lvl1pPr>
            <a:lvl2pPr marL="742950" indent="-285750">
              <a:defRPr b="1">
                <a:solidFill>
                  <a:schemeClr val="tx1"/>
                </a:solidFill>
                <a:latin typeface="Arial" charset="0"/>
                <a:ea typeface="宋体" charset="-122"/>
              </a:defRPr>
            </a:lvl2pPr>
            <a:lvl3pPr marL="1143000" indent="-228600">
              <a:defRPr b="1">
                <a:solidFill>
                  <a:schemeClr val="tx1"/>
                </a:solidFill>
                <a:latin typeface="Arial" charset="0"/>
                <a:ea typeface="宋体" charset="-122"/>
              </a:defRPr>
            </a:lvl3pPr>
            <a:lvl4pPr marL="1600200" indent="-228600">
              <a:defRPr b="1">
                <a:solidFill>
                  <a:schemeClr val="tx1"/>
                </a:solidFill>
                <a:latin typeface="Arial" charset="0"/>
                <a:ea typeface="宋体" charset="-122"/>
              </a:defRPr>
            </a:lvl4pPr>
            <a:lvl5pPr marL="2057400" indent="-228600">
              <a:defRPr b="1">
                <a:solidFill>
                  <a:schemeClr val="tx1"/>
                </a:solidFill>
                <a:latin typeface="Arial" charset="0"/>
                <a:ea typeface="宋体" charset="-122"/>
              </a:defRPr>
            </a:lvl5pPr>
            <a:lvl6pPr marL="2514600" indent="-228600" eaLnBrk="0" fontAlgn="base" hangingPunct="0">
              <a:spcBef>
                <a:spcPct val="0"/>
              </a:spcBef>
              <a:spcAft>
                <a:spcPct val="0"/>
              </a:spcAft>
              <a:defRPr b="1">
                <a:solidFill>
                  <a:schemeClr val="tx1"/>
                </a:solidFill>
                <a:latin typeface="Arial" charset="0"/>
                <a:ea typeface="宋体" charset="-122"/>
              </a:defRPr>
            </a:lvl6pPr>
            <a:lvl7pPr marL="2971800" indent="-228600" eaLnBrk="0" fontAlgn="base" hangingPunct="0">
              <a:spcBef>
                <a:spcPct val="0"/>
              </a:spcBef>
              <a:spcAft>
                <a:spcPct val="0"/>
              </a:spcAft>
              <a:defRPr b="1">
                <a:solidFill>
                  <a:schemeClr val="tx1"/>
                </a:solidFill>
                <a:latin typeface="Arial" charset="0"/>
                <a:ea typeface="宋体" charset="-122"/>
              </a:defRPr>
            </a:lvl7pPr>
            <a:lvl8pPr marL="3429000" indent="-228600" eaLnBrk="0" fontAlgn="base" hangingPunct="0">
              <a:spcBef>
                <a:spcPct val="0"/>
              </a:spcBef>
              <a:spcAft>
                <a:spcPct val="0"/>
              </a:spcAft>
              <a:defRPr b="1">
                <a:solidFill>
                  <a:schemeClr val="tx1"/>
                </a:solidFill>
                <a:latin typeface="Arial" charset="0"/>
                <a:ea typeface="宋体" charset="-122"/>
              </a:defRPr>
            </a:lvl8pPr>
            <a:lvl9pPr marL="3886200" indent="-228600" eaLnBrk="0" fontAlgn="base" hangingPunct="0">
              <a:spcBef>
                <a:spcPct val="0"/>
              </a:spcBef>
              <a:spcAft>
                <a:spcPct val="0"/>
              </a:spcAft>
              <a:defRPr b="1">
                <a:solidFill>
                  <a:schemeClr val="tx1"/>
                </a:solidFill>
                <a:latin typeface="Arial" charset="0"/>
                <a:ea typeface="宋体" charset="-122"/>
              </a:defRPr>
            </a:lvl9pPr>
          </a:lstStyle>
          <a:p>
            <a:pPr>
              <a:buFont typeface="Arial" charset="0"/>
              <a:buNone/>
            </a:pPr>
            <a:r>
              <a:rPr lang="zh-CN" altLang="en-US" sz="1600" smtClean="0">
                <a:latin typeface="黑体" pitchFamily="49" charset="-122"/>
                <a:ea typeface="黑体" pitchFamily="49" charset="-122"/>
              </a:rPr>
              <a:t>生命科学学院工会</a:t>
            </a:r>
          </a:p>
        </p:txBody>
      </p:sp>
      <p:sp>
        <p:nvSpPr>
          <p:cNvPr id="4" name="TextBox 4"/>
          <p:cNvSpPr>
            <a:spLocks noChangeArrowheads="1"/>
          </p:cNvSpPr>
          <p:nvPr/>
        </p:nvSpPr>
        <p:spPr bwMode="auto">
          <a:xfrm>
            <a:off x="444631" y="2420939"/>
            <a:ext cx="349989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itchFamily="2" charset="2"/>
              <a:buChar char="v"/>
              <a:defRPr sz="2800" b="1">
                <a:solidFill>
                  <a:schemeClr val="tx1"/>
                </a:solidFill>
                <a:latin typeface="Verdana" pitchFamily="34" charset="0"/>
                <a:ea typeface="Verdana" pitchFamily="34" charset="0"/>
                <a:cs typeface="Verdana" pitchFamily="34" charset="0"/>
                <a:sym typeface="Verdana" pitchFamily="34" charset="0"/>
              </a:defRPr>
            </a:lvl1pPr>
            <a:lvl2pPr marL="742950" indent="-285750">
              <a:spcBef>
                <a:spcPct val="20000"/>
              </a:spcBef>
              <a:buClr>
                <a:schemeClr val="accent1"/>
              </a:buClr>
              <a:buFont typeface="Wingdings" pitchFamily="2" charset="2"/>
              <a:buChar char="§"/>
              <a:defRPr sz="2800" b="1">
                <a:solidFill>
                  <a:schemeClr val="tx1"/>
                </a:solidFill>
                <a:latin typeface="Arial" charset="0"/>
                <a:ea typeface="Verdana" pitchFamily="34" charset="0"/>
                <a:cs typeface="Verdana" pitchFamily="34" charset="0"/>
                <a:sym typeface="Verdana" pitchFamily="34" charset="0"/>
              </a:defRPr>
            </a:lvl2pPr>
            <a:lvl3pPr marL="1143000" indent="-228600">
              <a:spcBef>
                <a:spcPct val="20000"/>
              </a:spcBef>
              <a:buClr>
                <a:schemeClr val="tx1"/>
              </a:buClr>
              <a:buFont typeface="Wingdings" pitchFamily="2" charset="2"/>
              <a:buChar char="•"/>
              <a:defRPr sz="2400" b="1">
                <a:solidFill>
                  <a:schemeClr val="tx1"/>
                </a:solidFill>
                <a:latin typeface="Arial" charset="0"/>
                <a:ea typeface="Verdana" pitchFamily="34" charset="0"/>
                <a:cs typeface="Verdana" pitchFamily="34" charset="0"/>
                <a:sym typeface="Verdana" pitchFamily="34" charset="0"/>
              </a:defRPr>
            </a:lvl3pPr>
            <a:lvl4pPr marL="16002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4pPr>
            <a:lvl5pPr marL="2057400" indent="-228600">
              <a:spcBef>
                <a:spcPct val="20000"/>
              </a:spcBef>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b="1">
                <a:solidFill>
                  <a:schemeClr val="tx1"/>
                </a:solidFill>
                <a:latin typeface="Arial" charset="0"/>
                <a:ea typeface="Verdana" pitchFamily="34" charset="0"/>
                <a:cs typeface="Verdana" pitchFamily="34" charset="0"/>
                <a:sym typeface="Verdana" pitchFamily="34" charset="0"/>
              </a:defRPr>
            </a:lvl9pPr>
          </a:lstStyle>
          <a:p>
            <a:pPr algn="just">
              <a:lnSpc>
                <a:spcPct val="150000"/>
              </a:lnSpc>
              <a:spcBef>
                <a:spcPct val="0"/>
              </a:spcBef>
              <a:buClrTx/>
              <a:buFont typeface="Arial" charset="0"/>
              <a:buNone/>
            </a:pPr>
            <a:r>
              <a:rPr lang="zh-CN" altLang="en-US" sz="2000" dirty="0">
                <a:solidFill>
                  <a:srgbClr val="30311D"/>
                </a:solidFill>
                <a:latin typeface="Arial" charset="0"/>
                <a:ea typeface="宋体" charset="-122"/>
              </a:rPr>
              <a:t>感谢校</a:t>
            </a:r>
            <a:r>
              <a:rPr lang="zh-CN" altLang="en-US" sz="2000" dirty="0">
                <a:solidFill>
                  <a:srgbClr val="30311D"/>
                </a:solidFill>
                <a:latin typeface="宋体" charset="-122"/>
                <a:ea typeface="宋体" charset="-122"/>
                <a:sym typeface="宋体" charset="-122"/>
              </a:rPr>
              <a:t>工会提供此次学习与交流机会，祝各位同仁</a:t>
            </a:r>
            <a:r>
              <a:rPr lang="zh-CN" altLang="en-US" sz="2000" dirty="0" smtClean="0">
                <a:solidFill>
                  <a:srgbClr val="30311D"/>
                </a:solidFill>
                <a:latin typeface="宋体" charset="-122"/>
                <a:ea typeface="宋体" charset="-122"/>
                <a:sym typeface="宋体" charset="-122"/>
              </a:rPr>
              <a:t>新春快乐</a:t>
            </a:r>
            <a:r>
              <a:rPr lang="zh-CN" altLang="en-US" sz="2000" dirty="0">
                <a:solidFill>
                  <a:srgbClr val="30311D"/>
                </a:solidFill>
                <a:latin typeface="宋体" charset="-122"/>
                <a:ea typeface="宋体" charset="-122"/>
                <a:sym typeface="宋体" charset="-122"/>
              </a:rPr>
              <a:t>，阖家幸福！</a:t>
            </a:r>
            <a:endParaRPr lang="zh-CN" altLang="en-US" sz="2000" dirty="0">
              <a:latin typeface="Arial" charset="0"/>
              <a:ea typeface="宋体" charset="-122"/>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89782" y="918484"/>
            <a:ext cx="5710095" cy="39798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533"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8838" y="6175593"/>
            <a:ext cx="562484"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75937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73"/>
          <p:cNvSpPr>
            <a:spLocks noChangeArrowheads="1"/>
          </p:cNvSpPr>
          <p:nvPr/>
        </p:nvSpPr>
        <p:spPr bwMode="auto">
          <a:xfrm>
            <a:off x="1910658" y="3705225"/>
            <a:ext cx="835690" cy="742950"/>
          </a:xfrm>
          <a:prstGeom prst="rect">
            <a:avLst/>
          </a:prstGeom>
          <a:solidFill>
            <a:srgbClr val="80CB35">
              <a:alpha val="50195"/>
            </a:srgbClr>
          </a:solidFill>
          <a:ln>
            <a:noFill/>
          </a:ln>
          <a:extLst>
            <a:ext uri="{91240B29-F687-4F45-9708-019B960494DF}">
              <a14:hiddenLine xmlns:a14="http://schemas.microsoft.com/office/drawing/2010/main" w="9525">
                <a:solidFill>
                  <a:srgbClr val="000000"/>
                </a:solidFill>
                <a:bevel/>
                <a:headEnd/>
                <a:tailEnd/>
              </a14:hiddenLine>
            </a:ext>
          </a:extLst>
        </p:spPr>
        <p:txBody>
          <a:bodyPr wrap="none" anchor="ctr"/>
          <a:lstStyle>
            <a:lvl1pPr>
              <a:spcBef>
                <a:spcPct val="20000"/>
              </a:spcBef>
              <a:buChar char="•"/>
              <a:defRPr sz="3200">
                <a:solidFill>
                  <a:srgbClr val="000000"/>
                </a:solidFill>
                <a:latin typeface="Arial" charset="0"/>
                <a:cs typeface="Arial" charset="0"/>
                <a:sym typeface="Arial" charset="0"/>
              </a:defRPr>
            </a:lvl1pPr>
            <a:lvl2pPr marL="742950" indent="-285750">
              <a:spcBef>
                <a:spcPct val="20000"/>
              </a:spcBef>
              <a:buChar char="–"/>
              <a:defRPr sz="2800">
                <a:solidFill>
                  <a:srgbClr val="000000"/>
                </a:solidFill>
                <a:latin typeface="Arial" charset="0"/>
                <a:cs typeface="Arial" charset="0"/>
                <a:sym typeface="Arial" charset="0"/>
              </a:defRPr>
            </a:lvl2pPr>
            <a:lvl3pPr marL="1143000" indent="-228600">
              <a:spcBef>
                <a:spcPct val="20000"/>
              </a:spcBef>
              <a:buChar char="•"/>
              <a:defRPr sz="2400">
                <a:solidFill>
                  <a:srgbClr val="000000"/>
                </a:solidFill>
                <a:latin typeface="Arial" charset="0"/>
                <a:cs typeface="Arial" charset="0"/>
                <a:sym typeface="Arial" charset="0"/>
              </a:defRPr>
            </a:lvl3pPr>
            <a:lvl4pPr marL="1600200" indent="-228600">
              <a:spcBef>
                <a:spcPct val="20000"/>
              </a:spcBef>
              <a:buChar char="–"/>
              <a:defRPr sz="2000">
                <a:solidFill>
                  <a:srgbClr val="000000"/>
                </a:solidFill>
                <a:latin typeface="Arial" charset="0"/>
                <a:cs typeface="Arial" charset="0"/>
                <a:sym typeface="Arial" charset="0"/>
              </a:defRPr>
            </a:lvl4pPr>
            <a:lvl5pPr marL="2057400" indent="-228600">
              <a:spcBef>
                <a:spcPct val="20000"/>
              </a:spcBef>
              <a:buChar char="»"/>
              <a:defRPr sz="2000">
                <a:solidFill>
                  <a:srgbClr val="000000"/>
                </a:solidFill>
                <a:latin typeface="Arial" charset="0"/>
                <a:cs typeface="Arial" charset="0"/>
                <a:sym typeface="Arial" charset="0"/>
              </a:defRPr>
            </a:lvl5pPr>
            <a:lvl6pPr marL="25146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6pPr>
            <a:lvl7pPr marL="29718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7pPr>
            <a:lvl8pPr marL="34290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8pPr>
            <a:lvl9pPr marL="38862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9pPr>
          </a:lstStyle>
          <a:p>
            <a:pPr>
              <a:spcBef>
                <a:spcPct val="0"/>
              </a:spcBef>
              <a:buFontTx/>
              <a:buNone/>
            </a:pPr>
            <a:endParaRPr lang="zh-CN" altLang="zh-CN" sz="1800" b="0">
              <a:solidFill>
                <a:srgbClr val="DDE89A"/>
              </a:solidFill>
            </a:endParaRPr>
          </a:p>
        </p:txBody>
      </p:sp>
      <p:sp>
        <p:nvSpPr>
          <p:cNvPr id="23555" name="Rectangle 44" descr="3"/>
          <p:cNvSpPr>
            <a:spLocks noChangeArrowheads="1"/>
          </p:cNvSpPr>
          <p:nvPr/>
        </p:nvSpPr>
        <p:spPr bwMode="auto">
          <a:xfrm>
            <a:off x="2803489" y="4510089"/>
            <a:ext cx="835690" cy="744537"/>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bevel/>
                <a:headEnd/>
                <a:tailEnd/>
              </a14:hiddenLine>
            </a:ext>
          </a:extLst>
        </p:spPr>
        <p:txBody>
          <a:bodyPr wrap="none" anchor="ctr"/>
          <a:lstStyle>
            <a:lvl1pPr>
              <a:spcBef>
                <a:spcPct val="20000"/>
              </a:spcBef>
              <a:buChar char="•"/>
              <a:defRPr sz="3200">
                <a:solidFill>
                  <a:srgbClr val="000000"/>
                </a:solidFill>
                <a:latin typeface="Arial" charset="0"/>
                <a:cs typeface="Arial" charset="0"/>
                <a:sym typeface="Arial" charset="0"/>
              </a:defRPr>
            </a:lvl1pPr>
            <a:lvl2pPr marL="742950" indent="-285750">
              <a:spcBef>
                <a:spcPct val="20000"/>
              </a:spcBef>
              <a:buChar char="–"/>
              <a:defRPr sz="2800">
                <a:solidFill>
                  <a:srgbClr val="000000"/>
                </a:solidFill>
                <a:latin typeface="Arial" charset="0"/>
                <a:cs typeface="Arial" charset="0"/>
                <a:sym typeface="Arial" charset="0"/>
              </a:defRPr>
            </a:lvl2pPr>
            <a:lvl3pPr marL="1143000" indent="-228600">
              <a:spcBef>
                <a:spcPct val="20000"/>
              </a:spcBef>
              <a:buChar char="•"/>
              <a:defRPr sz="2400">
                <a:solidFill>
                  <a:srgbClr val="000000"/>
                </a:solidFill>
                <a:latin typeface="Arial" charset="0"/>
                <a:cs typeface="Arial" charset="0"/>
                <a:sym typeface="Arial" charset="0"/>
              </a:defRPr>
            </a:lvl3pPr>
            <a:lvl4pPr marL="1600200" indent="-228600">
              <a:spcBef>
                <a:spcPct val="20000"/>
              </a:spcBef>
              <a:buChar char="–"/>
              <a:defRPr sz="2000">
                <a:solidFill>
                  <a:srgbClr val="000000"/>
                </a:solidFill>
                <a:latin typeface="Arial" charset="0"/>
                <a:cs typeface="Arial" charset="0"/>
                <a:sym typeface="Arial" charset="0"/>
              </a:defRPr>
            </a:lvl4pPr>
            <a:lvl5pPr marL="2057400" indent="-228600">
              <a:spcBef>
                <a:spcPct val="20000"/>
              </a:spcBef>
              <a:buChar char="»"/>
              <a:defRPr sz="2000">
                <a:solidFill>
                  <a:srgbClr val="000000"/>
                </a:solidFill>
                <a:latin typeface="Arial" charset="0"/>
                <a:cs typeface="Arial" charset="0"/>
                <a:sym typeface="Arial" charset="0"/>
              </a:defRPr>
            </a:lvl5pPr>
            <a:lvl6pPr marL="25146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6pPr>
            <a:lvl7pPr marL="29718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7pPr>
            <a:lvl8pPr marL="34290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8pPr>
            <a:lvl9pPr marL="38862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9pPr>
          </a:lstStyle>
          <a:p>
            <a:pPr>
              <a:spcBef>
                <a:spcPct val="0"/>
              </a:spcBef>
              <a:buFontTx/>
              <a:buNone/>
            </a:pPr>
            <a:endParaRPr lang="zh-CN" altLang="zh-CN" sz="1800" b="0">
              <a:solidFill>
                <a:srgbClr val="DDE89A"/>
              </a:solidFill>
            </a:endParaRPr>
          </a:p>
        </p:txBody>
      </p:sp>
      <p:sp>
        <p:nvSpPr>
          <p:cNvPr id="23556" name="Rectangle 34" descr="5"/>
          <p:cNvSpPr>
            <a:spLocks noChangeArrowheads="1"/>
          </p:cNvSpPr>
          <p:nvPr/>
        </p:nvSpPr>
        <p:spPr bwMode="auto">
          <a:xfrm>
            <a:off x="1030327" y="4510089"/>
            <a:ext cx="835690" cy="744537"/>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bevel/>
                <a:headEnd/>
                <a:tailEnd/>
              </a14:hiddenLine>
            </a:ext>
          </a:extLst>
        </p:spPr>
        <p:txBody>
          <a:bodyPr wrap="none" anchor="ctr"/>
          <a:lstStyle>
            <a:lvl1pPr>
              <a:spcBef>
                <a:spcPct val="20000"/>
              </a:spcBef>
              <a:buChar char="•"/>
              <a:defRPr sz="3200">
                <a:solidFill>
                  <a:srgbClr val="000000"/>
                </a:solidFill>
                <a:latin typeface="Arial" charset="0"/>
                <a:cs typeface="Arial" charset="0"/>
                <a:sym typeface="Arial" charset="0"/>
              </a:defRPr>
            </a:lvl1pPr>
            <a:lvl2pPr marL="742950" indent="-285750">
              <a:spcBef>
                <a:spcPct val="20000"/>
              </a:spcBef>
              <a:buChar char="–"/>
              <a:defRPr sz="2800">
                <a:solidFill>
                  <a:srgbClr val="000000"/>
                </a:solidFill>
                <a:latin typeface="Arial" charset="0"/>
                <a:cs typeface="Arial" charset="0"/>
                <a:sym typeface="Arial" charset="0"/>
              </a:defRPr>
            </a:lvl2pPr>
            <a:lvl3pPr marL="1143000" indent="-228600">
              <a:spcBef>
                <a:spcPct val="20000"/>
              </a:spcBef>
              <a:buChar char="•"/>
              <a:defRPr sz="2400">
                <a:solidFill>
                  <a:srgbClr val="000000"/>
                </a:solidFill>
                <a:latin typeface="Arial" charset="0"/>
                <a:cs typeface="Arial" charset="0"/>
                <a:sym typeface="Arial" charset="0"/>
              </a:defRPr>
            </a:lvl3pPr>
            <a:lvl4pPr marL="1600200" indent="-228600">
              <a:spcBef>
                <a:spcPct val="20000"/>
              </a:spcBef>
              <a:buChar char="–"/>
              <a:defRPr sz="2000">
                <a:solidFill>
                  <a:srgbClr val="000000"/>
                </a:solidFill>
                <a:latin typeface="Arial" charset="0"/>
                <a:cs typeface="Arial" charset="0"/>
                <a:sym typeface="Arial" charset="0"/>
              </a:defRPr>
            </a:lvl4pPr>
            <a:lvl5pPr marL="2057400" indent="-228600">
              <a:spcBef>
                <a:spcPct val="20000"/>
              </a:spcBef>
              <a:buChar char="»"/>
              <a:defRPr sz="2000">
                <a:solidFill>
                  <a:srgbClr val="000000"/>
                </a:solidFill>
                <a:latin typeface="Arial" charset="0"/>
                <a:cs typeface="Arial" charset="0"/>
                <a:sym typeface="Arial" charset="0"/>
              </a:defRPr>
            </a:lvl5pPr>
            <a:lvl6pPr marL="25146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6pPr>
            <a:lvl7pPr marL="29718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7pPr>
            <a:lvl8pPr marL="34290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8pPr>
            <a:lvl9pPr marL="38862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9pPr>
          </a:lstStyle>
          <a:p>
            <a:pPr>
              <a:spcBef>
                <a:spcPct val="0"/>
              </a:spcBef>
              <a:buFontTx/>
              <a:buNone/>
            </a:pPr>
            <a:endParaRPr lang="zh-CN" altLang="zh-CN" sz="1800" b="0">
              <a:solidFill>
                <a:srgbClr val="DDE89A"/>
              </a:solidFill>
            </a:endParaRPr>
          </a:p>
        </p:txBody>
      </p:sp>
      <p:sp>
        <p:nvSpPr>
          <p:cNvPr id="23557" name="Rectangle 59"/>
          <p:cNvSpPr>
            <a:spLocks noChangeArrowheads="1"/>
          </p:cNvSpPr>
          <p:nvPr/>
        </p:nvSpPr>
        <p:spPr bwMode="auto">
          <a:xfrm>
            <a:off x="1916016" y="5314950"/>
            <a:ext cx="835690" cy="742950"/>
          </a:xfrm>
          <a:prstGeom prst="rect">
            <a:avLst/>
          </a:prstGeom>
          <a:solidFill>
            <a:srgbClr val="DDDDDD"/>
          </a:solidFill>
          <a:ln>
            <a:noFill/>
          </a:ln>
          <a:extLst>
            <a:ext uri="{91240B29-F687-4F45-9708-019B960494DF}">
              <a14:hiddenLine xmlns:a14="http://schemas.microsoft.com/office/drawing/2010/main" w="9525">
                <a:solidFill>
                  <a:srgbClr val="000000"/>
                </a:solidFill>
                <a:bevel/>
                <a:headEnd/>
                <a:tailEnd/>
              </a14:hiddenLine>
            </a:ext>
          </a:extLst>
        </p:spPr>
        <p:txBody>
          <a:bodyPr wrap="none" anchor="ctr"/>
          <a:lstStyle>
            <a:lvl1pPr>
              <a:spcBef>
                <a:spcPct val="20000"/>
              </a:spcBef>
              <a:buChar char="•"/>
              <a:defRPr sz="3200">
                <a:solidFill>
                  <a:srgbClr val="000000"/>
                </a:solidFill>
                <a:latin typeface="Arial" charset="0"/>
                <a:cs typeface="Arial" charset="0"/>
                <a:sym typeface="Arial" charset="0"/>
              </a:defRPr>
            </a:lvl1pPr>
            <a:lvl2pPr marL="742950" indent="-285750">
              <a:spcBef>
                <a:spcPct val="20000"/>
              </a:spcBef>
              <a:buChar char="–"/>
              <a:defRPr sz="2800">
                <a:solidFill>
                  <a:srgbClr val="000000"/>
                </a:solidFill>
                <a:latin typeface="Arial" charset="0"/>
                <a:cs typeface="Arial" charset="0"/>
                <a:sym typeface="Arial" charset="0"/>
              </a:defRPr>
            </a:lvl2pPr>
            <a:lvl3pPr marL="1143000" indent="-228600">
              <a:spcBef>
                <a:spcPct val="20000"/>
              </a:spcBef>
              <a:buChar char="•"/>
              <a:defRPr sz="2400">
                <a:solidFill>
                  <a:srgbClr val="000000"/>
                </a:solidFill>
                <a:latin typeface="Arial" charset="0"/>
                <a:cs typeface="Arial" charset="0"/>
                <a:sym typeface="Arial" charset="0"/>
              </a:defRPr>
            </a:lvl3pPr>
            <a:lvl4pPr marL="1600200" indent="-228600">
              <a:spcBef>
                <a:spcPct val="20000"/>
              </a:spcBef>
              <a:buChar char="–"/>
              <a:defRPr sz="2000">
                <a:solidFill>
                  <a:srgbClr val="000000"/>
                </a:solidFill>
                <a:latin typeface="Arial" charset="0"/>
                <a:cs typeface="Arial" charset="0"/>
                <a:sym typeface="Arial" charset="0"/>
              </a:defRPr>
            </a:lvl4pPr>
            <a:lvl5pPr marL="2057400" indent="-228600">
              <a:spcBef>
                <a:spcPct val="20000"/>
              </a:spcBef>
              <a:buChar char="»"/>
              <a:defRPr sz="2000">
                <a:solidFill>
                  <a:srgbClr val="000000"/>
                </a:solidFill>
                <a:latin typeface="Arial" charset="0"/>
                <a:cs typeface="Arial" charset="0"/>
                <a:sym typeface="Arial" charset="0"/>
              </a:defRPr>
            </a:lvl5pPr>
            <a:lvl6pPr marL="25146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6pPr>
            <a:lvl7pPr marL="29718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7pPr>
            <a:lvl8pPr marL="34290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8pPr>
            <a:lvl9pPr marL="38862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9pPr>
          </a:lstStyle>
          <a:p>
            <a:pPr>
              <a:spcBef>
                <a:spcPct val="0"/>
              </a:spcBef>
              <a:buFontTx/>
              <a:buNone/>
            </a:pPr>
            <a:endParaRPr lang="zh-CN" altLang="zh-CN" sz="1800" b="0">
              <a:solidFill>
                <a:srgbClr val="DDE89A"/>
              </a:solidFill>
            </a:endParaRPr>
          </a:p>
        </p:txBody>
      </p:sp>
      <p:sp>
        <p:nvSpPr>
          <p:cNvPr id="23558" name="Rectangle 54"/>
          <p:cNvSpPr>
            <a:spLocks noChangeArrowheads="1"/>
          </p:cNvSpPr>
          <p:nvPr/>
        </p:nvSpPr>
        <p:spPr bwMode="auto">
          <a:xfrm>
            <a:off x="144639" y="3705225"/>
            <a:ext cx="835690" cy="742950"/>
          </a:xfrm>
          <a:prstGeom prst="rect">
            <a:avLst/>
          </a:prstGeom>
          <a:solidFill>
            <a:srgbClr val="DDDDDD"/>
          </a:solidFill>
          <a:ln>
            <a:noFill/>
          </a:ln>
          <a:extLst>
            <a:ext uri="{91240B29-F687-4F45-9708-019B960494DF}">
              <a14:hiddenLine xmlns:a14="http://schemas.microsoft.com/office/drawing/2010/main" w="9525">
                <a:solidFill>
                  <a:srgbClr val="000000"/>
                </a:solidFill>
                <a:bevel/>
                <a:headEnd/>
                <a:tailEnd/>
              </a14:hiddenLine>
            </a:ext>
          </a:extLst>
        </p:spPr>
        <p:txBody>
          <a:bodyPr wrap="none" anchor="ctr"/>
          <a:lstStyle>
            <a:lvl1pPr>
              <a:spcBef>
                <a:spcPct val="20000"/>
              </a:spcBef>
              <a:buChar char="•"/>
              <a:defRPr sz="3200">
                <a:solidFill>
                  <a:srgbClr val="000000"/>
                </a:solidFill>
                <a:latin typeface="Arial" charset="0"/>
                <a:cs typeface="Arial" charset="0"/>
                <a:sym typeface="Arial" charset="0"/>
              </a:defRPr>
            </a:lvl1pPr>
            <a:lvl2pPr marL="742950" indent="-285750">
              <a:spcBef>
                <a:spcPct val="20000"/>
              </a:spcBef>
              <a:buChar char="–"/>
              <a:defRPr sz="2800">
                <a:solidFill>
                  <a:srgbClr val="000000"/>
                </a:solidFill>
                <a:latin typeface="Arial" charset="0"/>
                <a:cs typeface="Arial" charset="0"/>
                <a:sym typeface="Arial" charset="0"/>
              </a:defRPr>
            </a:lvl2pPr>
            <a:lvl3pPr marL="1143000" indent="-228600">
              <a:spcBef>
                <a:spcPct val="20000"/>
              </a:spcBef>
              <a:buChar char="•"/>
              <a:defRPr sz="2400">
                <a:solidFill>
                  <a:srgbClr val="000000"/>
                </a:solidFill>
                <a:latin typeface="Arial" charset="0"/>
                <a:cs typeface="Arial" charset="0"/>
                <a:sym typeface="Arial" charset="0"/>
              </a:defRPr>
            </a:lvl3pPr>
            <a:lvl4pPr marL="1600200" indent="-228600">
              <a:spcBef>
                <a:spcPct val="20000"/>
              </a:spcBef>
              <a:buChar char="–"/>
              <a:defRPr sz="2000">
                <a:solidFill>
                  <a:srgbClr val="000000"/>
                </a:solidFill>
                <a:latin typeface="Arial" charset="0"/>
                <a:cs typeface="Arial" charset="0"/>
                <a:sym typeface="Arial" charset="0"/>
              </a:defRPr>
            </a:lvl4pPr>
            <a:lvl5pPr marL="2057400" indent="-228600">
              <a:spcBef>
                <a:spcPct val="20000"/>
              </a:spcBef>
              <a:buChar char="»"/>
              <a:defRPr sz="2000">
                <a:solidFill>
                  <a:srgbClr val="000000"/>
                </a:solidFill>
                <a:latin typeface="Arial" charset="0"/>
                <a:cs typeface="Arial" charset="0"/>
                <a:sym typeface="Arial" charset="0"/>
              </a:defRPr>
            </a:lvl5pPr>
            <a:lvl6pPr marL="25146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6pPr>
            <a:lvl7pPr marL="29718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7pPr>
            <a:lvl8pPr marL="34290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8pPr>
            <a:lvl9pPr marL="38862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9pPr>
          </a:lstStyle>
          <a:p>
            <a:pPr>
              <a:spcBef>
                <a:spcPct val="0"/>
              </a:spcBef>
              <a:buFontTx/>
              <a:buNone/>
            </a:pPr>
            <a:endParaRPr lang="zh-CN" altLang="zh-CN" sz="1800" b="0">
              <a:solidFill>
                <a:srgbClr val="DDE89A"/>
              </a:solidFill>
            </a:endParaRPr>
          </a:p>
        </p:txBody>
      </p:sp>
      <p:sp>
        <p:nvSpPr>
          <p:cNvPr id="23559" name="Rectangle 56"/>
          <p:cNvSpPr>
            <a:spLocks noChangeArrowheads="1"/>
          </p:cNvSpPr>
          <p:nvPr/>
        </p:nvSpPr>
        <p:spPr bwMode="auto">
          <a:xfrm>
            <a:off x="2803489" y="3705225"/>
            <a:ext cx="835690" cy="742950"/>
          </a:xfrm>
          <a:prstGeom prst="rect">
            <a:avLst/>
          </a:prstGeom>
          <a:solidFill>
            <a:srgbClr val="DDDDDD"/>
          </a:solidFill>
          <a:ln>
            <a:noFill/>
          </a:ln>
          <a:extLst>
            <a:ext uri="{91240B29-F687-4F45-9708-019B960494DF}">
              <a14:hiddenLine xmlns:a14="http://schemas.microsoft.com/office/drawing/2010/main" w="9525">
                <a:solidFill>
                  <a:srgbClr val="000000"/>
                </a:solidFill>
                <a:bevel/>
                <a:headEnd/>
                <a:tailEnd/>
              </a14:hiddenLine>
            </a:ext>
          </a:extLst>
        </p:spPr>
        <p:txBody>
          <a:bodyPr wrap="none" anchor="ctr"/>
          <a:lstStyle>
            <a:lvl1pPr>
              <a:spcBef>
                <a:spcPct val="20000"/>
              </a:spcBef>
              <a:buChar char="•"/>
              <a:defRPr sz="3200">
                <a:solidFill>
                  <a:srgbClr val="000000"/>
                </a:solidFill>
                <a:latin typeface="Arial" charset="0"/>
                <a:cs typeface="Arial" charset="0"/>
                <a:sym typeface="Arial" charset="0"/>
              </a:defRPr>
            </a:lvl1pPr>
            <a:lvl2pPr marL="742950" indent="-285750">
              <a:spcBef>
                <a:spcPct val="20000"/>
              </a:spcBef>
              <a:buChar char="–"/>
              <a:defRPr sz="2800">
                <a:solidFill>
                  <a:srgbClr val="000000"/>
                </a:solidFill>
                <a:latin typeface="Arial" charset="0"/>
                <a:cs typeface="Arial" charset="0"/>
                <a:sym typeface="Arial" charset="0"/>
              </a:defRPr>
            </a:lvl2pPr>
            <a:lvl3pPr marL="1143000" indent="-228600">
              <a:spcBef>
                <a:spcPct val="20000"/>
              </a:spcBef>
              <a:buChar char="•"/>
              <a:defRPr sz="2400">
                <a:solidFill>
                  <a:srgbClr val="000000"/>
                </a:solidFill>
                <a:latin typeface="Arial" charset="0"/>
                <a:cs typeface="Arial" charset="0"/>
                <a:sym typeface="Arial" charset="0"/>
              </a:defRPr>
            </a:lvl3pPr>
            <a:lvl4pPr marL="1600200" indent="-228600">
              <a:spcBef>
                <a:spcPct val="20000"/>
              </a:spcBef>
              <a:buChar char="–"/>
              <a:defRPr sz="2000">
                <a:solidFill>
                  <a:srgbClr val="000000"/>
                </a:solidFill>
                <a:latin typeface="Arial" charset="0"/>
                <a:cs typeface="Arial" charset="0"/>
                <a:sym typeface="Arial" charset="0"/>
              </a:defRPr>
            </a:lvl4pPr>
            <a:lvl5pPr marL="2057400" indent="-228600">
              <a:spcBef>
                <a:spcPct val="20000"/>
              </a:spcBef>
              <a:buChar char="»"/>
              <a:defRPr sz="2000">
                <a:solidFill>
                  <a:srgbClr val="000000"/>
                </a:solidFill>
                <a:latin typeface="Arial" charset="0"/>
                <a:cs typeface="Arial" charset="0"/>
                <a:sym typeface="Arial" charset="0"/>
              </a:defRPr>
            </a:lvl5pPr>
            <a:lvl6pPr marL="25146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6pPr>
            <a:lvl7pPr marL="29718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7pPr>
            <a:lvl8pPr marL="34290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8pPr>
            <a:lvl9pPr marL="38862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9pPr>
          </a:lstStyle>
          <a:p>
            <a:pPr>
              <a:spcBef>
                <a:spcPct val="0"/>
              </a:spcBef>
              <a:buFontTx/>
              <a:buNone/>
            </a:pPr>
            <a:endParaRPr lang="zh-CN" altLang="zh-CN" sz="1800" b="0">
              <a:solidFill>
                <a:srgbClr val="DDE89A"/>
              </a:solidFill>
            </a:endParaRPr>
          </a:p>
        </p:txBody>
      </p:sp>
      <p:grpSp>
        <p:nvGrpSpPr>
          <p:cNvPr id="23560" name="Group 75"/>
          <p:cNvGrpSpPr>
            <a:grpSpLocks/>
          </p:cNvGrpSpPr>
          <p:nvPr/>
        </p:nvGrpSpPr>
        <p:grpSpPr bwMode="auto">
          <a:xfrm>
            <a:off x="126783" y="5954714"/>
            <a:ext cx="10051491" cy="631825"/>
            <a:chOff x="0" y="0"/>
            <a:chExt cx="5629" cy="398"/>
          </a:xfrm>
        </p:grpSpPr>
        <p:sp>
          <p:nvSpPr>
            <p:cNvPr id="23597" name="Freeform 24"/>
            <p:cNvSpPr>
              <a:spLocks noChangeArrowheads="1"/>
            </p:cNvSpPr>
            <p:nvPr/>
          </p:nvSpPr>
          <p:spPr bwMode="auto">
            <a:xfrm>
              <a:off x="0" y="0"/>
              <a:ext cx="5626" cy="349"/>
            </a:xfrm>
            <a:custGeom>
              <a:avLst/>
              <a:gdLst>
                <a:gd name="T0" fmla="*/ 5626 w 5626"/>
                <a:gd name="T1" fmla="*/ 349 h 349"/>
                <a:gd name="T2" fmla="*/ 0 w 5626"/>
                <a:gd name="T3" fmla="*/ 349 h 349"/>
                <a:gd name="T4" fmla="*/ 0 w 5626"/>
                <a:gd name="T5" fmla="*/ 187 h 349"/>
                <a:gd name="T6" fmla="*/ 0 w 5626"/>
                <a:gd name="T7" fmla="*/ 114 h 349"/>
                <a:gd name="T8" fmla="*/ 4064 w 5626"/>
                <a:gd name="T9" fmla="*/ 118 h 349"/>
                <a:gd name="T10" fmla="*/ 4329 w 5626"/>
                <a:gd name="T11" fmla="*/ 0 h 349"/>
                <a:gd name="T12" fmla="*/ 5623 w 5626"/>
                <a:gd name="T13" fmla="*/ 0 h 349"/>
                <a:gd name="T14" fmla="*/ 5626 w 5626"/>
                <a:gd name="T15" fmla="*/ 349 h 349"/>
                <a:gd name="T16" fmla="*/ 0 60000 65536"/>
                <a:gd name="T17" fmla="*/ 0 60000 65536"/>
                <a:gd name="T18" fmla="*/ 0 60000 65536"/>
                <a:gd name="T19" fmla="*/ 0 60000 65536"/>
                <a:gd name="T20" fmla="*/ 0 60000 65536"/>
                <a:gd name="T21" fmla="*/ 0 60000 65536"/>
                <a:gd name="T22" fmla="*/ 0 60000 65536"/>
                <a:gd name="T23" fmla="*/ 0 60000 65536"/>
                <a:gd name="T24" fmla="*/ 0 w 5626"/>
                <a:gd name="T25" fmla="*/ 0 h 349"/>
                <a:gd name="T26" fmla="*/ 5626 w 5626"/>
                <a:gd name="T27" fmla="*/ 349 h 3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26" h="349">
                  <a:moveTo>
                    <a:pt x="5626" y="349"/>
                  </a:moveTo>
                  <a:lnTo>
                    <a:pt x="0" y="349"/>
                  </a:lnTo>
                  <a:lnTo>
                    <a:pt x="0" y="187"/>
                  </a:lnTo>
                  <a:lnTo>
                    <a:pt x="0" y="114"/>
                  </a:lnTo>
                  <a:cubicBezTo>
                    <a:pt x="678" y="103"/>
                    <a:pt x="3343" y="137"/>
                    <a:pt x="4064" y="118"/>
                  </a:cubicBezTo>
                  <a:lnTo>
                    <a:pt x="4329" y="0"/>
                  </a:lnTo>
                  <a:lnTo>
                    <a:pt x="5623" y="0"/>
                  </a:lnTo>
                  <a:lnTo>
                    <a:pt x="5626" y="349"/>
                  </a:lnTo>
                  <a:close/>
                </a:path>
              </a:pathLst>
            </a:custGeom>
            <a:solidFill>
              <a:schemeClr val="tx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23598" name="Freeform 25"/>
            <p:cNvSpPr>
              <a:spLocks noChangeArrowheads="1"/>
            </p:cNvSpPr>
            <p:nvPr/>
          </p:nvSpPr>
          <p:spPr bwMode="auto">
            <a:xfrm>
              <a:off x="0" y="49"/>
              <a:ext cx="5626" cy="349"/>
            </a:xfrm>
            <a:custGeom>
              <a:avLst/>
              <a:gdLst>
                <a:gd name="T0" fmla="*/ 5626 w 5626"/>
                <a:gd name="T1" fmla="*/ 349 h 349"/>
                <a:gd name="T2" fmla="*/ 0 w 5626"/>
                <a:gd name="T3" fmla="*/ 349 h 349"/>
                <a:gd name="T4" fmla="*/ 0 w 5626"/>
                <a:gd name="T5" fmla="*/ 187 h 349"/>
                <a:gd name="T6" fmla="*/ 0 w 5626"/>
                <a:gd name="T7" fmla="*/ 114 h 349"/>
                <a:gd name="T8" fmla="*/ 4082 w 5626"/>
                <a:gd name="T9" fmla="*/ 118 h 349"/>
                <a:gd name="T10" fmla="*/ 4345 w 5626"/>
                <a:gd name="T11" fmla="*/ 0 h 349"/>
                <a:gd name="T12" fmla="*/ 5623 w 5626"/>
                <a:gd name="T13" fmla="*/ 6 h 349"/>
                <a:gd name="T14" fmla="*/ 5626 w 5626"/>
                <a:gd name="T15" fmla="*/ 349 h 349"/>
                <a:gd name="T16" fmla="*/ 0 60000 65536"/>
                <a:gd name="T17" fmla="*/ 0 60000 65536"/>
                <a:gd name="T18" fmla="*/ 0 60000 65536"/>
                <a:gd name="T19" fmla="*/ 0 60000 65536"/>
                <a:gd name="T20" fmla="*/ 0 60000 65536"/>
                <a:gd name="T21" fmla="*/ 0 60000 65536"/>
                <a:gd name="T22" fmla="*/ 0 60000 65536"/>
                <a:gd name="T23" fmla="*/ 0 60000 65536"/>
                <a:gd name="T24" fmla="*/ 0 w 5626"/>
                <a:gd name="T25" fmla="*/ 0 h 349"/>
                <a:gd name="T26" fmla="*/ 5626 w 5626"/>
                <a:gd name="T27" fmla="*/ 349 h 3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26" h="349">
                  <a:moveTo>
                    <a:pt x="5626" y="349"/>
                  </a:moveTo>
                  <a:lnTo>
                    <a:pt x="0" y="349"/>
                  </a:lnTo>
                  <a:lnTo>
                    <a:pt x="0" y="187"/>
                  </a:lnTo>
                  <a:lnTo>
                    <a:pt x="0" y="114"/>
                  </a:lnTo>
                  <a:cubicBezTo>
                    <a:pt x="680" y="103"/>
                    <a:pt x="3358" y="137"/>
                    <a:pt x="4082" y="118"/>
                  </a:cubicBezTo>
                  <a:lnTo>
                    <a:pt x="4345" y="0"/>
                  </a:lnTo>
                  <a:lnTo>
                    <a:pt x="5623" y="6"/>
                  </a:lnTo>
                  <a:lnTo>
                    <a:pt x="5626" y="349"/>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23599" name="Freeform 26"/>
            <p:cNvSpPr>
              <a:spLocks noChangeArrowheads="1"/>
            </p:cNvSpPr>
            <p:nvPr/>
          </p:nvSpPr>
          <p:spPr bwMode="auto">
            <a:xfrm>
              <a:off x="4138" y="82"/>
              <a:ext cx="1491" cy="88"/>
            </a:xfrm>
            <a:custGeom>
              <a:avLst/>
              <a:gdLst>
                <a:gd name="T0" fmla="*/ 0 w 1491"/>
                <a:gd name="T1" fmla="*/ 84 h 88"/>
                <a:gd name="T2" fmla="*/ 223 w 1491"/>
                <a:gd name="T3" fmla="*/ 0 h 88"/>
                <a:gd name="T4" fmla="*/ 1491 w 1491"/>
                <a:gd name="T5" fmla="*/ 0 h 88"/>
                <a:gd name="T6" fmla="*/ 1488 w 1491"/>
                <a:gd name="T7" fmla="*/ 60 h 88"/>
                <a:gd name="T8" fmla="*/ 383 w 1491"/>
                <a:gd name="T9" fmla="*/ 59 h 88"/>
                <a:gd name="T10" fmla="*/ 273 w 1491"/>
                <a:gd name="T11" fmla="*/ 88 h 88"/>
                <a:gd name="T12" fmla="*/ 0 w 1491"/>
                <a:gd name="T13" fmla="*/ 84 h 88"/>
                <a:gd name="T14" fmla="*/ 0 60000 65536"/>
                <a:gd name="T15" fmla="*/ 0 60000 65536"/>
                <a:gd name="T16" fmla="*/ 0 60000 65536"/>
                <a:gd name="T17" fmla="*/ 0 60000 65536"/>
                <a:gd name="T18" fmla="*/ 0 60000 65536"/>
                <a:gd name="T19" fmla="*/ 0 60000 65536"/>
                <a:gd name="T20" fmla="*/ 0 60000 65536"/>
                <a:gd name="T21" fmla="*/ 0 w 1491"/>
                <a:gd name="T22" fmla="*/ 0 h 88"/>
                <a:gd name="T23" fmla="*/ 1491 w 1491"/>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1" h="88">
                  <a:moveTo>
                    <a:pt x="0" y="84"/>
                  </a:moveTo>
                  <a:lnTo>
                    <a:pt x="223" y="0"/>
                  </a:lnTo>
                  <a:lnTo>
                    <a:pt x="1491" y="0"/>
                  </a:lnTo>
                  <a:lnTo>
                    <a:pt x="1488" y="60"/>
                  </a:lnTo>
                  <a:lnTo>
                    <a:pt x="383" y="59"/>
                  </a:lnTo>
                  <a:lnTo>
                    <a:pt x="273" y="88"/>
                  </a:lnTo>
                  <a:lnTo>
                    <a:pt x="0" y="84"/>
                  </a:lnTo>
                  <a:close/>
                </a:path>
              </a:pathLst>
            </a:custGeom>
            <a:solidFill>
              <a:srgbClr val="FFFFFF">
                <a:alpha val="29803"/>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grpSp>
      <p:grpSp>
        <p:nvGrpSpPr>
          <p:cNvPr id="23561" name="Group 7"/>
          <p:cNvGrpSpPr>
            <a:grpSpLocks/>
          </p:cNvGrpSpPr>
          <p:nvPr/>
        </p:nvGrpSpPr>
        <p:grpSpPr bwMode="auto">
          <a:xfrm rot="10800000">
            <a:off x="6753374" y="1778001"/>
            <a:ext cx="3114194" cy="779463"/>
            <a:chOff x="0" y="0"/>
            <a:chExt cx="1455" cy="425"/>
          </a:xfrm>
        </p:grpSpPr>
        <p:sp>
          <p:nvSpPr>
            <p:cNvPr id="23581" name="Freeform 8"/>
            <p:cNvSpPr>
              <a:spLocks noChangeArrowheads="1"/>
            </p:cNvSpPr>
            <p:nvPr/>
          </p:nvSpPr>
          <p:spPr bwMode="auto">
            <a:xfrm>
              <a:off x="326" y="304"/>
              <a:ext cx="39" cy="121"/>
            </a:xfrm>
            <a:custGeom>
              <a:avLst/>
              <a:gdLst>
                <a:gd name="T0" fmla="*/ 37 w 39"/>
                <a:gd name="T1" fmla="*/ 36 h 121"/>
                <a:gd name="T2" fmla="*/ 35 w 39"/>
                <a:gd name="T3" fmla="*/ 36 h 121"/>
                <a:gd name="T4" fmla="*/ 30 w 39"/>
                <a:gd name="T5" fmla="*/ 36 h 121"/>
                <a:gd name="T6" fmla="*/ 22 w 39"/>
                <a:gd name="T7" fmla="*/ 34 h 121"/>
                <a:gd name="T8" fmla="*/ 15 w 39"/>
                <a:gd name="T9" fmla="*/ 30 h 121"/>
                <a:gd name="T10" fmla="*/ 7 w 39"/>
                <a:gd name="T11" fmla="*/ 23 h 121"/>
                <a:gd name="T12" fmla="*/ 3 w 39"/>
                <a:gd name="T13" fmla="*/ 13 h 121"/>
                <a:gd name="T14" fmla="*/ 0 w 39"/>
                <a:gd name="T15" fmla="*/ 0 h 121"/>
                <a:gd name="T16" fmla="*/ 3 w 39"/>
                <a:gd name="T17" fmla="*/ 0 h 121"/>
                <a:gd name="T18" fmla="*/ 7 w 39"/>
                <a:gd name="T19" fmla="*/ 1 h 121"/>
                <a:gd name="T20" fmla="*/ 15 w 39"/>
                <a:gd name="T21" fmla="*/ 3 h 121"/>
                <a:gd name="T22" fmla="*/ 23 w 39"/>
                <a:gd name="T23" fmla="*/ 5 h 121"/>
                <a:gd name="T24" fmla="*/ 30 w 39"/>
                <a:gd name="T25" fmla="*/ 11 h 121"/>
                <a:gd name="T26" fmla="*/ 37 w 39"/>
                <a:gd name="T27" fmla="*/ 20 h 121"/>
                <a:gd name="T28" fmla="*/ 39 w 39"/>
                <a:gd name="T29" fmla="*/ 34 h 121"/>
                <a:gd name="T30" fmla="*/ 39 w 39"/>
                <a:gd name="T31" fmla="*/ 121 h 121"/>
                <a:gd name="T32" fmla="*/ 37 w 39"/>
                <a:gd name="T33" fmla="*/ 121 h 121"/>
                <a:gd name="T34" fmla="*/ 37 w 39"/>
                <a:gd name="T35" fmla="*/ 36 h 1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9"/>
                <a:gd name="T55" fmla="*/ 0 h 121"/>
                <a:gd name="T56" fmla="*/ 39 w 39"/>
                <a:gd name="T57" fmla="*/ 121 h 1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cmpd="sng">
              <a:solidFill>
                <a:srgbClr val="D7D7D7"/>
              </a:solidFill>
              <a:bevel/>
              <a:headEnd/>
              <a:tailEnd/>
            </a:ln>
          </p:spPr>
          <p:txBody>
            <a:bodyPr/>
            <a:lstStyle/>
            <a:p>
              <a:endParaRPr lang="zh-CN" altLang="en-US"/>
            </a:p>
          </p:txBody>
        </p:sp>
        <p:sp>
          <p:nvSpPr>
            <p:cNvPr id="23582" name="Freeform 9"/>
            <p:cNvSpPr>
              <a:spLocks noChangeArrowheads="1"/>
            </p:cNvSpPr>
            <p:nvPr/>
          </p:nvSpPr>
          <p:spPr bwMode="auto">
            <a:xfrm>
              <a:off x="705" y="286"/>
              <a:ext cx="45" cy="139"/>
            </a:xfrm>
            <a:custGeom>
              <a:avLst/>
              <a:gdLst>
                <a:gd name="T0" fmla="*/ 3 w 45"/>
                <a:gd name="T1" fmla="*/ 42 h 139"/>
                <a:gd name="T2" fmla="*/ 6 w 45"/>
                <a:gd name="T3" fmla="*/ 42 h 139"/>
                <a:gd name="T4" fmla="*/ 12 w 45"/>
                <a:gd name="T5" fmla="*/ 42 h 139"/>
                <a:gd name="T6" fmla="*/ 20 w 45"/>
                <a:gd name="T7" fmla="*/ 39 h 139"/>
                <a:gd name="T8" fmla="*/ 29 w 45"/>
                <a:gd name="T9" fmla="*/ 35 h 139"/>
                <a:gd name="T10" fmla="*/ 37 w 45"/>
                <a:gd name="T11" fmla="*/ 27 h 139"/>
                <a:gd name="T12" fmla="*/ 43 w 45"/>
                <a:gd name="T13" fmla="*/ 17 h 139"/>
                <a:gd name="T14" fmla="*/ 45 w 45"/>
                <a:gd name="T15" fmla="*/ 2 h 139"/>
                <a:gd name="T16" fmla="*/ 43 w 45"/>
                <a:gd name="T17" fmla="*/ 0 h 139"/>
                <a:gd name="T18" fmla="*/ 37 w 45"/>
                <a:gd name="T19" fmla="*/ 2 h 139"/>
                <a:gd name="T20" fmla="*/ 29 w 45"/>
                <a:gd name="T21" fmla="*/ 3 h 139"/>
                <a:gd name="T22" fmla="*/ 19 w 45"/>
                <a:gd name="T23" fmla="*/ 7 h 139"/>
                <a:gd name="T24" fmla="*/ 11 w 45"/>
                <a:gd name="T25" fmla="*/ 14 h 139"/>
                <a:gd name="T26" fmla="*/ 4 w 45"/>
                <a:gd name="T27" fmla="*/ 23 h 139"/>
                <a:gd name="T28" fmla="*/ 0 w 45"/>
                <a:gd name="T29" fmla="*/ 39 h 139"/>
                <a:gd name="T30" fmla="*/ 0 w 45"/>
                <a:gd name="T31" fmla="*/ 139 h 139"/>
                <a:gd name="T32" fmla="*/ 3 w 45"/>
                <a:gd name="T33" fmla="*/ 139 h 139"/>
                <a:gd name="T34" fmla="*/ 3 w 45"/>
                <a:gd name="T35" fmla="*/ 42 h 1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5"/>
                <a:gd name="T55" fmla="*/ 0 h 139"/>
                <a:gd name="T56" fmla="*/ 45 w 45"/>
                <a:gd name="T57" fmla="*/ 139 h 13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cmpd="sng">
              <a:solidFill>
                <a:srgbClr val="D7D7D7"/>
              </a:solidFill>
              <a:bevel/>
              <a:headEnd/>
              <a:tailEnd/>
            </a:ln>
          </p:spPr>
          <p:txBody>
            <a:bodyPr/>
            <a:lstStyle/>
            <a:p>
              <a:endParaRPr lang="zh-CN" altLang="en-US"/>
            </a:p>
          </p:txBody>
        </p:sp>
        <p:sp>
          <p:nvSpPr>
            <p:cNvPr id="23583" name="Freeform 10"/>
            <p:cNvSpPr>
              <a:spLocks noChangeArrowheads="1"/>
            </p:cNvSpPr>
            <p:nvPr/>
          </p:nvSpPr>
          <p:spPr bwMode="auto">
            <a:xfrm>
              <a:off x="199" y="214"/>
              <a:ext cx="146" cy="211"/>
            </a:xfrm>
            <a:custGeom>
              <a:avLst/>
              <a:gdLst>
                <a:gd name="T0" fmla="*/ 68 w 146"/>
                <a:gd name="T1" fmla="*/ 67 h 211"/>
                <a:gd name="T2" fmla="*/ 67 w 146"/>
                <a:gd name="T3" fmla="*/ 67 h 211"/>
                <a:gd name="T4" fmla="*/ 60 w 146"/>
                <a:gd name="T5" fmla="*/ 66 h 211"/>
                <a:gd name="T6" fmla="*/ 50 w 146"/>
                <a:gd name="T7" fmla="*/ 64 h 211"/>
                <a:gd name="T8" fmla="*/ 41 w 146"/>
                <a:gd name="T9" fmla="*/ 62 h 211"/>
                <a:gd name="T10" fmla="*/ 29 w 146"/>
                <a:gd name="T11" fmla="*/ 55 h 211"/>
                <a:gd name="T12" fmla="*/ 18 w 146"/>
                <a:gd name="T13" fmla="*/ 47 h 211"/>
                <a:gd name="T14" fmla="*/ 10 w 146"/>
                <a:gd name="T15" fmla="*/ 35 h 211"/>
                <a:gd name="T16" fmla="*/ 3 w 146"/>
                <a:gd name="T17" fmla="*/ 20 h 211"/>
                <a:gd name="T18" fmla="*/ 0 w 146"/>
                <a:gd name="T19" fmla="*/ 0 h 211"/>
                <a:gd name="T20" fmla="*/ 3 w 146"/>
                <a:gd name="T21" fmla="*/ 0 h 211"/>
                <a:gd name="T22" fmla="*/ 10 w 146"/>
                <a:gd name="T23" fmla="*/ 0 h 211"/>
                <a:gd name="T24" fmla="*/ 19 w 146"/>
                <a:gd name="T25" fmla="*/ 0 h 211"/>
                <a:gd name="T26" fmla="*/ 30 w 146"/>
                <a:gd name="T27" fmla="*/ 2 h 211"/>
                <a:gd name="T28" fmla="*/ 41 w 146"/>
                <a:gd name="T29" fmla="*/ 6 h 211"/>
                <a:gd name="T30" fmla="*/ 53 w 146"/>
                <a:gd name="T31" fmla="*/ 14 h 211"/>
                <a:gd name="T32" fmla="*/ 62 w 146"/>
                <a:gd name="T33" fmla="*/ 25 h 211"/>
                <a:gd name="T34" fmla="*/ 69 w 146"/>
                <a:gd name="T35" fmla="*/ 41 h 211"/>
                <a:gd name="T36" fmla="*/ 73 w 146"/>
                <a:gd name="T37" fmla="*/ 62 h 211"/>
                <a:gd name="T38" fmla="*/ 73 w 146"/>
                <a:gd name="T39" fmla="*/ 60 h 211"/>
                <a:gd name="T40" fmla="*/ 73 w 146"/>
                <a:gd name="T41" fmla="*/ 55 h 211"/>
                <a:gd name="T42" fmla="*/ 75 w 146"/>
                <a:gd name="T43" fmla="*/ 45 h 211"/>
                <a:gd name="T44" fmla="*/ 79 w 146"/>
                <a:gd name="T45" fmla="*/ 36 h 211"/>
                <a:gd name="T46" fmla="*/ 84 w 146"/>
                <a:gd name="T47" fmla="*/ 25 h 211"/>
                <a:gd name="T48" fmla="*/ 92 w 146"/>
                <a:gd name="T49" fmla="*/ 16 h 211"/>
                <a:gd name="T50" fmla="*/ 106 w 146"/>
                <a:gd name="T51" fmla="*/ 8 h 211"/>
                <a:gd name="T52" fmla="*/ 123 w 146"/>
                <a:gd name="T53" fmla="*/ 2 h 211"/>
                <a:gd name="T54" fmla="*/ 146 w 146"/>
                <a:gd name="T55" fmla="*/ 0 h 211"/>
                <a:gd name="T56" fmla="*/ 145 w 146"/>
                <a:gd name="T57" fmla="*/ 2 h 211"/>
                <a:gd name="T58" fmla="*/ 145 w 146"/>
                <a:gd name="T59" fmla="*/ 8 h 211"/>
                <a:gd name="T60" fmla="*/ 143 w 146"/>
                <a:gd name="T61" fmla="*/ 17 h 211"/>
                <a:gd name="T62" fmla="*/ 139 w 146"/>
                <a:gd name="T63" fmla="*/ 28 h 211"/>
                <a:gd name="T64" fmla="*/ 134 w 146"/>
                <a:gd name="T65" fmla="*/ 39 h 211"/>
                <a:gd name="T66" fmla="*/ 126 w 146"/>
                <a:gd name="T67" fmla="*/ 49 h 211"/>
                <a:gd name="T68" fmla="*/ 114 w 146"/>
                <a:gd name="T69" fmla="*/ 59 h 211"/>
                <a:gd name="T70" fmla="*/ 98 w 146"/>
                <a:gd name="T71" fmla="*/ 64 h 211"/>
                <a:gd name="T72" fmla="*/ 79 w 146"/>
                <a:gd name="T73" fmla="*/ 67 h 211"/>
                <a:gd name="T74" fmla="*/ 79 w 146"/>
                <a:gd name="T75" fmla="*/ 211 h 211"/>
                <a:gd name="T76" fmla="*/ 68 w 146"/>
                <a:gd name="T77" fmla="*/ 211 h 211"/>
                <a:gd name="T78" fmla="*/ 68 w 146"/>
                <a:gd name="T79" fmla="*/ 67 h 2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6"/>
                <a:gd name="T121" fmla="*/ 0 h 211"/>
                <a:gd name="T122" fmla="*/ 146 w 146"/>
                <a:gd name="T123" fmla="*/ 211 h 21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cmpd="sng">
              <a:solidFill>
                <a:srgbClr val="D7D7D7"/>
              </a:solidFill>
              <a:bevel/>
              <a:headEnd/>
              <a:tailEnd/>
            </a:ln>
          </p:spPr>
          <p:txBody>
            <a:bodyPr/>
            <a:lstStyle/>
            <a:p>
              <a:endParaRPr lang="zh-CN" altLang="en-US"/>
            </a:p>
          </p:txBody>
        </p:sp>
        <p:sp>
          <p:nvSpPr>
            <p:cNvPr id="23584" name="Freeform 11"/>
            <p:cNvSpPr>
              <a:spLocks noChangeArrowheads="1"/>
            </p:cNvSpPr>
            <p:nvPr/>
          </p:nvSpPr>
          <p:spPr bwMode="auto">
            <a:xfrm>
              <a:off x="1226" y="214"/>
              <a:ext cx="144" cy="211"/>
            </a:xfrm>
            <a:custGeom>
              <a:avLst/>
              <a:gdLst>
                <a:gd name="T0" fmla="*/ 67 w 144"/>
                <a:gd name="T1" fmla="*/ 67 h 211"/>
                <a:gd name="T2" fmla="*/ 66 w 144"/>
                <a:gd name="T3" fmla="*/ 67 h 211"/>
                <a:gd name="T4" fmla="*/ 59 w 144"/>
                <a:gd name="T5" fmla="*/ 66 h 211"/>
                <a:gd name="T6" fmla="*/ 50 w 144"/>
                <a:gd name="T7" fmla="*/ 64 h 211"/>
                <a:gd name="T8" fmla="*/ 39 w 144"/>
                <a:gd name="T9" fmla="*/ 62 h 211"/>
                <a:gd name="T10" fmla="*/ 28 w 144"/>
                <a:gd name="T11" fmla="*/ 55 h 211"/>
                <a:gd name="T12" fmla="*/ 17 w 144"/>
                <a:gd name="T13" fmla="*/ 47 h 211"/>
                <a:gd name="T14" fmla="*/ 9 w 144"/>
                <a:gd name="T15" fmla="*/ 35 h 211"/>
                <a:gd name="T16" fmla="*/ 2 w 144"/>
                <a:gd name="T17" fmla="*/ 20 h 211"/>
                <a:gd name="T18" fmla="*/ 0 w 144"/>
                <a:gd name="T19" fmla="*/ 0 h 211"/>
                <a:gd name="T20" fmla="*/ 2 w 144"/>
                <a:gd name="T21" fmla="*/ 0 h 211"/>
                <a:gd name="T22" fmla="*/ 9 w 144"/>
                <a:gd name="T23" fmla="*/ 0 h 211"/>
                <a:gd name="T24" fmla="*/ 17 w 144"/>
                <a:gd name="T25" fmla="*/ 0 h 211"/>
                <a:gd name="T26" fmla="*/ 28 w 144"/>
                <a:gd name="T27" fmla="*/ 2 h 211"/>
                <a:gd name="T28" fmla="*/ 40 w 144"/>
                <a:gd name="T29" fmla="*/ 6 h 211"/>
                <a:gd name="T30" fmla="*/ 51 w 144"/>
                <a:gd name="T31" fmla="*/ 14 h 211"/>
                <a:gd name="T32" fmla="*/ 62 w 144"/>
                <a:gd name="T33" fmla="*/ 25 h 211"/>
                <a:gd name="T34" fmla="*/ 69 w 144"/>
                <a:gd name="T35" fmla="*/ 41 h 211"/>
                <a:gd name="T36" fmla="*/ 73 w 144"/>
                <a:gd name="T37" fmla="*/ 62 h 211"/>
                <a:gd name="T38" fmla="*/ 73 w 144"/>
                <a:gd name="T39" fmla="*/ 60 h 211"/>
                <a:gd name="T40" fmla="*/ 73 w 144"/>
                <a:gd name="T41" fmla="*/ 55 h 211"/>
                <a:gd name="T42" fmla="*/ 74 w 144"/>
                <a:gd name="T43" fmla="*/ 45 h 211"/>
                <a:gd name="T44" fmla="*/ 77 w 144"/>
                <a:gd name="T45" fmla="*/ 36 h 211"/>
                <a:gd name="T46" fmla="*/ 82 w 144"/>
                <a:gd name="T47" fmla="*/ 25 h 211"/>
                <a:gd name="T48" fmla="*/ 91 w 144"/>
                <a:gd name="T49" fmla="*/ 16 h 211"/>
                <a:gd name="T50" fmla="*/ 105 w 144"/>
                <a:gd name="T51" fmla="*/ 8 h 211"/>
                <a:gd name="T52" fmla="*/ 121 w 144"/>
                <a:gd name="T53" fmla="*/ 2 h 211"/>
                <a:gd name="T54" fmla="*/ 144 w 144"/>
                <a:gd name="T55" fmla="*/ 0 h 211"/>
                <a:gd name="T56" fmla="*/ 144 w 144"/>
                <a:gd name="T57" fmla="*/ 2 h 211"/>
                <a:gd name="T58" fmla="*/ 144 w 144"/>
                <a:gd name="T59" fmla="*/ 8 h 211"/>
                <a:gd name="T60" fmla="*/ 141 w 144"/>
                <a:gd name="T61" fmla="*/ 17 h 211"/>
                <a:gd name="T62" fmla="*/ 139 w 144"/>
                <a:gd name="T63" fmla="*/ 28 h 211"/>
                <a:gd name="T64" fmla="*/ 133 w 144"/>
                <a:gd name="T65" fmla="*/ 39 h 211"/>
                <a:gd name="T66" fmla="*/ 125 w 144"/>
                <a:gd name="T67" fmla="*/ 49 h 211"/>
                <a:gd name="T68" fmla="*/ 113 w 144"/>
                <a:gd name="T69" fmla="*/ 59 h 211"/>
                <a:gd name="T70" fmla="*/ 97 w 144"/>
                <a:gd name="T71" fmla="*/ 64 h 211"/>
                <a:gd name="T72" fmla="*/ 77 w 144"/>
                <a:gd name="T73" fmla="*/ 67 h 211"/>
                <a:gd name="T74" fmla="*/ 77 w 144"/>
                <a:gd name="T75" fmla="*/ 211 h 211"/>
                <a:gd name="T76" fmla="*/ 67 w 144"/>
                <a:gd name="T77" fmla="*/ 211 h 211"/>
                <a:gd name="T78" fmla="*/ 67 w 144"/>
                <a:gd name="T79" fmla="*/ 67 h 2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4"/>
                <a:gd name="T121" fmla="*/ 0 h 211"/>
                <a:gd name="T122" fmla="*/ 144 w 144"/>
                <a:gd name="T123" fmla="*/ 211 h 21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cmpd="sng">
              <a:solidFill>
                <a:srgbClr val="D7D7D7"/>
              </a:solidFill>
              <a:bevel/>
              <a:headEnd/>
              <a:tailEnd/>
            </a:ln>
          </p:spPr>
          <p:txBody>
            <a:bodyPr/>
            <a:lstStyle/>
            <a:p>
              <a:endParaRPr lang="zh-CN" altLang="en-US"/>
            </a:p>
          </p:txBody>
        </p:sp>
        <p:sp>
          <p:nvSpPr>
            <p:cNvPr id="23585" name="Freeform 12"/>
            <p:cNvSpPr>
              <a:spLocks noChangeArrowheads="1"/>
            </p:cNvSpPr>
            <p:nvPr/>
          </p:nvSpPr>
          <p:spPr bwMode="auto">
            <a:xfrm>
              <a:off x="1065" y="293"/>
              <a:ext cx="89" cy="132"/>
            </a:xfrm>
            <a:custGeom>
              <a:avLst/>
              <a:gdLst>
                <a:gd name="T0" fmla="*/ 42 w 89"/>
                <a:gd name="T1" fmla="*/ 43 h 132"/>
                <a:gd name="T2" fmla="*/ 39 w 89"/>
                <a:gd name="T3" fmla="*/ 42 h 132"/>
                <a:gd name="T4" fmla="*/ 33 w 89"/>
                <a:gd name="T5" fmla="*/ 42 h 132"/>
                <a:gd name="T6" fmla="*/ 25 w 89"/>
                <a:gd name="T7" fmla="*/ 39 h 132"/>
                <a:gd name="T8" fmla="*/ 16 w 89"/>
                <a:gd name="T9" fmla="*/ 35 h 132"/>
                <a:gd name="T10" fmla="*/ 8 w 89"/>
                <a:gd name="T11" fmla="*/ 27 h 132"/>
                <a:gd name="T12" fmla="*/ 2 w 89"/>
                <a:gd name="T13" fmla="*/ 16 h 132"/>
                <a:gd name="T14" fmla="*/ 0 w 89"/>
                <a:gd name="T15" fmla="*/ 0 h 132"/>
                <a:gd name="T16" fmla="*/ 2 w 89"/>
                <a:gd name="T17" fmla="*/ 0 h 132"/>
                <a:gd name="T18" fmla="*/ 6 w 89"/>
                <a:gd name="T19" fmla="*/ 0 h 132"/>
                <a:gd name="T20" fmla="*/ 12 w 89"/>
                <a:gd name="T21" fmla="*/ 1 h 132"/>
                <a:gd name="T22" fmla="*/ 21 w 89"/>
                <a:gd name="T23" fmla="*/ 3 h 132"/>
                <a:gd name="T24" fmla="*/ 29 w 89"/>
                <a:gd name="T25" fmla="*/ 8 h 132"/>
                <a:gd name="T26" fmla="*/ 37 w 89"/>
                <a:gd name="T27" fmla="*/ 15 h 132"/>
                <a:gd name="T28" fmla="*/ 42 w 89"/>
                <a:gd name="T29" fmla="*/ 26 h 132"/>
                <a:gd name="T30" fmla="*/ 45 w 89"/>
                <a:gd name="T31" fmla="*/ 39 h 132"/>
                <a:gd name="T32" fmla="*/ 45 w 89"/>
                <a:gd name="T33" fmla="*/ 38 h 132"/>
                <a:gd name="T34" fmla="*/ 45 w 89"/>
                <a:gd name="T35" fmla="*/ 34 h 132"/>
                <a:gd name="T36" fmla="*/ 46 w 89"/>
                <a:gd name="T37" fmla="*/ 27 h 132"/>
                <a:gd name="T38" fmla="*/ 49 w 89"/>
                <a:gd name="T39" fmla="*/ 20 h 132"/>
                <a:gd name="T40" fmla="*/ 54 w 89"/>
                <a:gd name="T41" fmla="*/ 14 h 132"/>
                <a:gd name="T42" fmla="*/ 62 w 89"/>
                <a:gd name="T43" fmla="*/ 7 h 132"/>
                <a:gd name="T44" fmla="*/ 73 w 89"/>
                <a:gd name="T45" fmla="*/ 3 h 132"/>
                <a:gd name="T46" fmla="*/ 89 w 89"/>
                <a:gd name="T47" fmla="*/ 0 h 132"/>
                <a:gd name="T48" fmla="*/ 89 w 89"/>
                <a:gd name="T49" fmla="*/ 3 h 132"/>
                <a:gd name="T50" fmla="*/ 88 w 89"/>
                <a:gd name="T51" fmla="*/ 10 h 132"/>
                <a:gd name="T52" fmla="*/ 87 w 89"/>
                <a:gd name="T53" fmla="*/ 18 h 132"/>
                <a:gd name="T54" fmla="*/ 81 w 89"/>
                <a:gd name="T55" fmla="*/ 26 h 132"/>
                <a:gd name="T56" fmla="*/ 74 w 89"/>
                <a:gd name="T57" fmla="*/ 34 h 132"/>
                <a:gd name="T58" fmla="*/ 64 w 89"/>
                <a:gd name="T59" fmla="*/ 41 h 132"/>
                <a:gd name="T60" fmla="*/ 47 w 89"/>
                <a:gd name="T61" fmla="*/ 43 h 132"/>
                <a:gd name="T62" fmla="*/ 47 w 89"/>
                <a:gd name="T63" fmla="*/ 132 h 132"/>
                <a:gd name="T64" fmla="*/ 42 w 89"/>
                <a:gd name="T65" fmla="*/ 132 h 132"/>
                <a:gd name="T66" fmla="*/ 42 w 89"/>
                <a:gd name="T67" fmla="*/ 43 h 13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9"/>
                <a:gd name="T103" fmla="*/ 0 h 132"/>
                <a:gd name="T104" fmla="*/ 89 w 89"/>
                <a:gd name="T105" fmla="*/ 132 h 13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cmpd="sng">
              <a:solidFill>
                <a:srgbClr val="D7D7D7"/>
              </a:solidFill>
              <a:bevel/>
              <a:headEnd/>
              <a:tailEnd/>
            </a:ln>
          </p:spPr>
          <p:txBody>
            <a:bodyPr/>
            <a:lstStyle/>
            <a:p>
              <a:endParaRPr lang="zh-CN" altLang="en-US"/>
            </a:p>
          </p:txBody>
        </p:sp>
        <p:sp>
          <p:nvSpPr>
            <p:cNvPr id="23586" name="Freeform 13"/>
            <p:cNvSpPr>
              <a:spLocks noChangeArrowheads="1"/>
            </p:cNvSpPr>
            <p:nvPr/>
          </p:nvSpPr>
          <p:spPr bwMode="auto">
            <a:xfrm>
              <a:off x="864" y="239"/>
              <a:ext cx="88" cy="186"/>
            </a:xfrm>
            <a:custGeom>
              <a:avLst/>
              <a:gdLst>
                <a:gd name="T0" fmla="*/ 43 w 88"/>
                <a:gd name="T1" fmla="*/ 43 h 186"/>
                <a:gd name="T2" fmla="*/ 41 w 88"/>
                <a:gd name="T3" fmla="*/ 43 h 186"/>
                <a:gd name="T4" fmla="*/ 35 w 88"/>
                <a:gd name="T5" fmla="*/ 43 h 186"/>
                <a:gd name="T6" fmla="*/ 27 w 88"/>
                <a:gd name="T7" fmla="*/ 41 h 186"/>
                <a:gd name="T8" fmla="*/ 18 w 88"/>
                <a:gd name="T9" fmla="*/ 35 h 186"/>
                <a:gd name="T10" fmla="*/ 8 w 88"/>
                <a:gd name="T11" fmla="*/ 28 h 186"/>
                <a:gd name="T12" fmla="*/ 3 w 88"/>
                <a:gd name="T13" fmla="*/ 16 h 186"/>
                <a:gd name="T14" fmla="*/ 0 w 88"/>
                <a:gd name="T15" fmla="*/ 0 h 186"/>
                <a:gd name="T16" fmla="*/ 3 w 88"/>
                <a:gd name="T17" fmla="*/ 0 h 186"/>
                <a:gd name="T18" fmla="*/ 8 w 88"/>
                <a:gd name="T19" fmla="*/ 0 h 186"/>
                <a:gd name="T20" fmla="*/ 17 w 88"/>
                <a:gd name="T21" fmla="*/ 1 h 186"/>
                <a:gd name="T22" fmla="*/ 26 w 88"/>
                <a:gd name="T23" fmla="*/ 6 h 186"/>
                <a:gd name="T24" fmla="*/ 35 w 88"/>
                <a:gd name="T25" fmla="*/ 12 h 186"/>
                <a:gd name="T26" fmla="*/ 42 w 88"/>
                <a:gd name="T27" fmla="*/ 24 h 186"/>
                <a:gd name="T28" fmla="*/ 48 w 88"/>
                <a:gd name="T29" fmla="*/ 41 h 186"/>
                <a:gd name="T30" fmla="*/ 48 w 88"/>
                <a:gd name="T31" fmla="*/ 90 h 186"/>
                <a:gd name="T32" fmla="*/ 48 w 88"/>
                <a:gd name="T33" fmla="*/ 88 h 186"/>
                <a:gd name="T34" fmla="*/ 48 w 88"/>
                <a:gd name="T35" fmla="*/ 82 h 186"/>
                <a:gd name="T36" fmla="*/ 50 w 88"/>
                <a:gd name="T37" fmla="*/ 74 h 186"/>
                <a:gd name="T38" fmla="*/ 54 w 88"/>
                <a:gd name="T39" fmla="*/ 66 h 186"/>
                <a:gd name="T40" fmla="*/ 61 w 88"/>
                <a:gd name="T41" fmla="*/ 58 h 186"/>
                <a:gd name="T42" fmla="*/ 72 w 88"/>
                <a:gd name="T43" fmla="*/ 53 h 186"/>
                <a:gd name="T44" fmla="*/ 87 w 88"/>
                <a:gd name="T45" fmla="*/ 50 h 186"/>
                <a:gd name="T46" fmla="*/ 88 w 88"/>
                <a:gd name="T47" fmla="*/ 51 h 186"/>
                <a:gd name="T48" fmla="*/ 88 w 88"/>
                <a:gd name="T49" fmla="*/ 57 h 186"/>
                <a:gd name="T50" fmla="*/ 87 w 88"/>
                <a:gd name="T51" fmla="*/ 64 h 186"/>
                <a:gd name="T52" fmla="*/ 84 w 88"/>
                <a:gd name="T53" fmla="*/ 72 h 186"/>
                <a:gd name="T54" fmla="*/ 80 w 88"/>
                <a:gd name="T55" fmla="*/ 80 h 186"/>
                <a:gd name="T56" fmla="*/ 73 w 88"/>
                <a:gd name="T57" fmla="*/ 86 h 186"/>
                <a:gd name="T58" fmla="*/ 62 w 88"/>
                <a:gd name="T59" fmla="*/ 92 h 186"/>
                <a:gd name="T60" fmla="*/ 48 w 88"/>
                <a:gd name="T61" fmla="*/ 93 h 186"/>
                <a:gd name="T62" fmla="*/ 48 w 88"/>
                <a:gd name="T63" fmla="*/ 186 h 186"/>
                <a:gd name="T64" fmla="*/ 43 w 88"/>
                <a:gd name="T65" fmla="*/ 186 h 186"/>
                <a:gd name="T66" fmla="*/ 43 w 88"/>
                <a:gd name="T67" fmla="*/ 143 h 186"/>
                <a:gd name="T68" fmla="*/ 42 w 88"/>
                <a:gd name="T69" fmla="*/ 143 h 186"/>
                <a:gd name="T70" fmla="*/ 37 w 88"/>
                <a:gd name="T71" fmla="*/ 142 h 186"/>
                <a:gd name="T72" fmla="*/ 29 w 88"/>
                <a:gd name="T73" fmla="*/ 140 h 186"/>
                <a:gd name="T74" fmla="*/ 22 w 88"/>
                <a:gd name="T75" fmla="*/ 136 h 186"/>
                <a:gd name="T76" fmla="*/ 14 w 88"/>
                <a:gd name="T77" fmla="*/ 130 h 186"/>
                <a:gd name="T78" fmla="*/ 8 w 88"/>
                <a:gd name="T79" fmla="*/ 120 h 186"/>
                <a:gd name="T80" fmla="*/ 7 w 88"/>
                <a:gd name="T81" fmla="*/ 105 h 186"/>
                <a:gd name="T82" fmla="*/ 8 w 88"/>
                <a:gd name="T83" fmla="*/ 105 h 186"/>
                <a:gd name="T84" fmla="*/ 12 w 88"/>
                <a:gd name="T85" fmla="*/ 107 h 186"/>
                <a:gd name="T86" fmla="*/ 19 w 88"/>
                <a:gd name="T87" fmla="*/ 108 h 186"/>
                <a:gd name="T88" fmla="*/ 26 w 88"/>
                <a:gd name="T89" fmla="*/ 111 h 186"/>
                <a:gd name="T90" fmla="*/ 34 w 88"/>
                <a:gd name="T91" fmla="*/ 117 h 186"/>
                <a:gd name="T92" fmla="*/ 39 w 88"/>
                <a:gd name="T93" fmla="*/ 127 h 186"/>
                <a:gd name="T94" fmla="*/ 43 w 88"/>
                <a:gd name="T95" fmla="*/ 140 h 186"/>
                <a:gd name="T96" fmla="*/ 43 w 88"/>
                <a:gd name="T97" fmla="*/ 43 h 18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8"/>
                <a:gd name="T148" fmla="*/ 0 h 186"/>
                <a:gd name="T149" fmla="*/ 88 w 88"/>
                <a:gd name="T150" fmla="*/ 186 h 18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cmpd="sng">
              <a:solidFill>
                <a:srgbClr val="D7D7D7"/>
              </a:solidFill>
              <a:bevel/>
              <a:headEnd/>
              <a:tailEnd/>
            </a:ln>
          </p:spPr>
          <p:txBody>
            <a:bodyPr/>
            <a:lstStyle/>
            <a:p>
              <a:endParaRPr lang="zh-CN" altLang="en-US"/>
            </a:p>
          </p:txBody>
        </p:sp>
        <p:sp>
          <p:nvSpPr>
            <p:cNvPr id="23587" name="Freeform 14"/>
            <p:cNvSpPr>
              <a:spLocks noChangeArrowheads="1"/>
            </p:cNvSpPr>
            <p:nvPr/>
          </p:nvSpPr>
          <p:spPr bwMode="auto">
            <a:xfrm>
              <a:off x="348" y="69"/>
              <a:ext cx="166" cy="356"/>
            </a:xfrm>
            <a:custGeom>
              <a:avLst/>
              <a:gdLst>
                <a:gd name="T0" fmla="*/ 85 w 166"/>
                <a:gd name="T1" fmla="*/ 84 h 356"/>
                <a:gd name="T2" fmla="*/ 101 w 166"/>
                <a:gd name="T3" fmla="*/ 81 h 356"/>
                <a:gd name="T4" fmla="*/ 124 w 166"/>
                <a:gd name="T5" fmla="*/ 73 h 356"/>
                <a:gd name="T6" fmla="*/ 148 w 166"/>
                <a:gd name="T7" fmla="*/ 56 h 356"/>
                <a:gd name="T8" fmla="*/ 163 w 166"/>
                <a:gd name="T9" fmla="*/ 23 h 356"/>
                <a:gd name="T10" fmla="*/ 163 w 166"/>
                <a:gd name="T11" fmla="*/ 0 h 356"/>
                <a:gd name="T12" fmla="*/ 148 w 166"/>
                <a:gd name="T13" fmla="*/ 0 h 356"/>
                <a:gd name="T14" fmla="*/ 125 w 166"/>
                <a:gd name="T15" fmla="*/ 6 h 356"/>
                <a:gd name="T16" fmla="*/ 101 w 166"/>
                <a:gd name="T17" fmla="*/ 22 h 356"/>
                <a:gd name="T18" fmla="*/ 82 w 166"/>
                <a:gd name="T19" fmla="*/ 54 h 356"/>
                <a:gd name="T20" fmla="*/ 77 w 166"/>
                <a:gd name="T21" fmla="*/ 173 h 356"/>
                <a:gd name="T22" fmla="*/ 77 w 166"/>
                <a:gd name="T23" fmla="*/ 165 h 356"/>
                <a:gd name="T24" fmla="*/ 71 w 166"/>
                <a:gd name="T25" fmla="*/ 146 h 356"/>
                <a:gd name="T26" fmla="*/ 60 w 166"/>
                <a:gd name="T27" fmla="*/ 123 h 356"/>
                <a:gd name="T28" fmla="*/ 38 w 166"/>
                <a:gd name="T29" fmla="*/ 104 h 356"/>
                <a:gd name="T30" fmla="*/ 0 w 166"/>
                <a:gd name="T31" fmla="*/ 96 h 356"/>
                <a:gd name="T32" fmla="*/ 0 w 166"/>
                <a:gd name="T33" fmla="*/ 103 h 356"/>
                <a:gd name="T34" fmla="*/ 0 w 166"/>
                <a:gd name="T35" fmla="*/ 120 h 356"/>
                <a:gd name="T36" fmla="*/ 8 w 166"/>
                <a:gd name="T37" fmla="*/ 143 h 356"/>
                <a:gd name="T38" fmla="*/ 24 w 166"/>
                <a:gd name="T39" fmla="*/ 163 h 356"/>
                <a:gd name="T40" fmla="*/ 55 w 166"/>
                <a:gd name="T41" fmla="*/ 177 h 356"/>
                <a:gd name="T42" fmla="*/ 77 w 166"/>
                <a:gd name="T43" fmla="*/ 356 h 356"/>
                <a:gd name="T44" fmla="*/ 82 w 166"/>
                <a:gd name="T45" fmla="*/ 274 h 356"/>
                <a:gd name="T46" fmla="*/ 91 w 166"/>
                <a:gd name="T47" fmla="*/ 273 h 356"/>
                <a:gd name="T48" fmla="*/ 112 w 166"/>
                <a:gd name="T49" fmla="*/ 267 h 356"/>
                <a:gd name="T50" fmla="*/ 135 w 166"/>
                <a:gd name="T51" fmla="*/ 252 h 356"/>
                <a:gd name="T52" fmla="*/ 151 w 166"/>
                <a:gd name="T53" fmla="*/ 224 h 356"/>
                <a:gd name="T54" fmla="*/ 152 w 166"/>
                <a:gd name="T55" fmla="*/ 203 h 356"/>
                <a:gd name="T56" fmla="*/ 137 w 166"/>
                <a:gd name="T57" fmla="*/ 204 h 356"/>
                <a:gd name="T58" fmla="*/ 117 w 166"/>
                <a:gd name="T59" fmla="*/ 211 h 356"/>
                <a:gd name="T60" fmla="*/ 97 w 166"/>
                <a:gd name="T61" fmla="*/ 231 h 356"/>
                <a:gd name="T62" fmla="*/ 82 w 166"/>
                <a:gd name="T63" fmla="*/ 267 h 3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6"/>
                <a:gd name="T97" fmla="*/ 0 h 356"/>
                <a:gd name="T98" fmla="*/ 166 w 166"/>
                <a:gd name="T99" fmla="*/ 356 h 3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cmpd="sng">
              <a:solidFill>
                <a:srgbClr val="D7D7D7"/>
              </a:solidFill>
              <a:bevel/>
              <a:headEnd/>
              <a:tailEnd/>
            </a:ln>
          </p:spPr>
          <p:txBody>
            <a:bodyPr/>
            <a:lstStyle/>
            <a:p>
              <a:endParaRPr lang="zh-CN" altLang="en-US"/>
            </a:p>
          </p:txBody>
        </p:sp>
        <p:sp>
          <p:nvSpPr>
            <p:cNvPr id="23588" name="Freeform 15"/>
            <p:cNvSpPr>
              <a:spLocks noChangeArrowheads="1"/>
            </p:cNvSpPr>
            <p:nvPr/>
          </p:nvSpPr>
          <p:spPr bwMode="auto">
            <a:xfrm>
              <a:off x="948" y="215"/>
              <a:ext cx="92" cy="210"/>
            </a:xfrm>
            <a:custGeom>
              <a:avLst/>
              <a:gdLst>
                <a:gd name="T0" fmla="*/ 43 w 92"/>
                <a:gd name="T1" fmla="*/ 162 h 210"/>
                <a:gd name="T2" fmla="*/ 36 w 92"/>
                <a:gd name="T3" fmla="*/ 160 h 210"/>
                <a:gd name="T4" fmla="*/ 23 w 92"/>
                <a:gd name="T5" fmla="*/ 155 h 210"/>
                <a:gd name="T6" fmla="*/ 12 w 92"/>
                <a:gd name="T7" fmla="*/ 141 h 210"/>
                <a:gd name="T8" fmla="*/ 12 w 92"/>
                <a:gd name="T9" fmla="*/ 129 h 210"/>
                <a:gd name="T10" fmla="*/ 23 w 92"/>
                <a:gd name="T11" fmla="*/ 132 h 210"/>
                <a:gd name="T12" fmla="*/ 38 w 92"/>
                <a:gd name="T13" fmla="*/ 145 h 210"/>
                <a:gd name="T14" fmla="*/ 43 w 92"/>
                <a:gd name="T15" fmla="*/ 108 h 210"/>
                <a:gd name="T16" fmla="*/ 35 w 92"/>
                <a:gd name="T17" fmla="*/ 106 h 210"/>
                <a:gd name="T18" fmla="*/ 20 w 92"/>
                <a:gd name="T19" fmla="*/ 101 h 210"/>
                <a:gd name="T20" fmla="*/ 7 w 92"/>
                <a:gd name="T21" fmla="*/ 83 h 210"/>
                <a:gd name="T22" fmla="*/ 7 w 92"/>
                <a:gd name="T23" fmla="*/ 70 h 210"/>
                <a:gd name="T24" fmla="*/ 17 w 92"/>
                <a:gd name="T25" fmla="*/ 71 h 210"/>
                <a:gd name="T26" fmla="*/ 31 w 92"/>
                <a:gd name="T27" fmla="*/ 81 h 210"/>
                <a:gd name="T28" fmla="*/ 43 w 92"/>
                <a:gd name="T29" fmla="*/ 105 h 210"/>
                <a:gd name="T30" fmla="*/ 40 w 92"/>
                <a:gd name="T31" fmla="*/ 43 h 210"/>
                <a:gd name="T32" fmla="*/ 26 w 92"/>
                <a:gd name="T33" fmla="*/ 39 h 210"/>
                <a:gd name="T34" fmla="*/ 8 w 92"/>
                <a:gd name="T35" fmla="*/ 27 h 210"/>
                <a:gd name="T36" fmla="*/ 0 w 92"/>
                <a:gd name="T37" fmla="*/ 0 h 210"/>
                <a:gd name="T38" fmla="*/ 7 w 92"/>
                <a:gd name="T39" fmla="*/ 0 h 210"/>
                <a:gd name="T40" fmla="*/ 23 w 92"/>
                <a:gd name="T41" fmla="*/ 5 h 210"/>
                <a:gd name="T42" fmla="*/ 39 w 92"/>
                <a:gd name="T43" fmla="*/ 23 h 210"/>
                <a:gd name="T44" fmla="*/ 46 w 92"/>
                <a:gd name="T45" fmla="*/ 38 h 210"/>
                <a:gd name="T46" fmla="*/ 51 w 92"/>
                <a:gd name="T47" fmla="*/ 24 h 210"/>
                <a:gd name="T48" fmla="*/ 66 w 92"/>
                <a:gd name="T49" fmla="*/ 8 h 210"/>
                <a:gd name="T50" fmla="*/ 92 w 92"/>
                <a:gd name="T51" fmla="*/ 0 h 210"/>
                <a:gd name="T52" fmla="*/ 90 w 92"/>
                <a:gd name="T53" fmla="*/ 8 h 210"/>
                <a:gd name="T54" fmla="*/ 82 w 92"/>
                <a:gd name="T55" fmla="*/ 25 h 210"/>
                <a:gd name="T56" fmla="*/ 63 w 92"/>
                <a:gd name="T57" fmla="*/ 40 h 210"/>
                <a:gd name="T58" fmla="*/ 49 w 92"/>
                <a:gd name="T59" fmla="*/ 124 h 210"/>
                <a:gd name="T60" fmla="*/ 50 w 92"/>
                <a:gd name="T61" fmla="*/ 116 h 210"/>
                <a:gd name="T62" fmla="*/ 59 w 92"/>
                <a:gd name="T63" fmla="*/ 100 h 210"/>
                <a:gd name="T64" fmla="*/ 81 w 92"/>
                <a:gd name="T65" fmla="*/ 92 h 210"/>
                <a:gd name="T66" fmla="*/ 80 w 92"/>
                <a:gd name="T67" fmla="*/ 98 h 210"/>
                <a:gd name="T68" fmla="*/ 73 w 92"/>
                <a:gd name="T69" fmla="*/ 114 h 210"/>
                <a:gd name="T70" fmla="*/ 59 w 92"/>
                <a:gd name="T71" fmla="*/ 127 h 210"/>
                <a:gd name="T72" fmla="*/ 49 w 92"/>
                <a:gd name="T73" fmla="*/ 210 h 21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2"/>
                <a:gd name="T112" fmla="*/ 0 h 210"/>
                <a:gd name="T113" fmla="*/ 92 w 92"/>
                <a:gd name="T114" fmla="*/ 210 h 21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cmpd="sng">
              <a:solidFill>
                <a:srgbClr val="D7D7D7"/>
              </a:solidFill>
              <a:bevel/>
              <a:headEnd/>
              <a:tailEnd/>
            </a:ln>
          </p:spPr>
          <p:txBody>
            <a:bodyPr/>
            <a:lstStyle/>
            <a:p>
              <a:endParaRPr lang="zh-CN" altLang="en-US"/>
            </a:p>
          </p:txBody>
        </p:sp>
        <p:sp>
          <p:nvSpPr>
            <p:cNvPr id="23589" name="Freeform 16"/>
            <p:cNvSpPr>
              <a:spLocks noChangeArrowheads="1"/>
            </p:cNvSpPr>
            <p:nvPr/>
          </p:nvSpPr>
          <p:spPr bwMode="auto">
            <a:xfrm>
              <a:off x="0" y="133"/>
              <a:ext cx="128" cy="292"/>
            </a:xfrm>
            <a:custGeom>
              <a:avLst/>
              <a:gdLst>
                <a:gd name="T0" fmla="*/ 61 w 128"/>
                <a:gd name="T1" fmla="*/ 225 h 292"/>
                <a:gd name="T2" fmla="*/ 54 w 128"/>
                <a:gd name="T3" fmla="*/ 225 h 292"/>
                <a:gd name="T4" fmla="*/ 38 w 128"/>
                <a:gd name="T5" fmla="*/ 219 h 292"/>
                <a:gd name="T6" fmla="*/ 23 w 128"/>
                <a:gd name="T7" fmla="*/ 206 h 292"/>
                <a:gd name="T8" fmla="*/ 15 w 128"/>
                <a:gd name="T9" fmla="*/ 180 h 292"/>
                <a:gd name="T10" fmla="*/ 23 w 128"/>
                <a:gd name="T11" fmla="*/ 180 h 292"/>
                <a:gd name="T12" fmla="*/ 38 w 128"/>
                <a:gd name="T13" fmla="*/ 186 h 292"/>
                <a:gd name="T14" fmla="*/ 54 w 128"/>
                <a:gd name="T15" fmla="*/ 205 h 292"/>
                <a:gd name="T16" fmla="*/ 61 w 128"/>
                <a:gd name="T17" fmla="*/ 151 h 292"/>
                <a:gd name="T18" fmla="*/ 52 w 128"/>
                <a:gd name="T19" fmla="*/ 149 h 292"/>
                <a:gd name="T20" fmla="*/ 34 w 128"/>
                <a:gd name="T21" fmla="*/ 144 h 292"/>
                <a:gd name="T22" fmla="*/ 16 w 128"/>
                <a:gd name="T23" fmla="*/ 128 h 292"/>
                <a:gd name="T24" fmla="*/ 8 w 128"/>
                <a:gd name="T25" fmla="*/ 98 h 292"/>
                <a:gd name="T26" fmla="*/ 15 w 128"/>
                <a:gd name="T27" fmla="*/ 97 h 292"/>
                <a:gd name="T28" fmla="*/ 29 w 128"/>
                <a:gd name="T29" fmla="*/ 101 h 292"/>
                <a:gd name="T30" fmla="*/ 47 w 128"/>
                <a:gd name="T31" fmla="*/ 116 h 292"/>
                <a:gd name="T32" fmla="*/ 61 w 128"/>
                <a:gd name="T33" fmla="*/ 147 h 292"/>
                <a:gd name="T34" fmla="*/ 58 w 128"/>
                <a:gd name="T35" fmla="*/ 60 h 292"/>
                <a:gd name="T36" fmla="*/ 44 w 128"/>
                <a:gd name="T37" fmla="*/ 58 h 292"/>
                <a:gd name="T38" fmla="*/ 25 w 128"/>
                <a:gd name="T39" fmla="*/ 50 h 292"/>
                <a:gd name="T40" fmla="*/ 8 w 128"/>
                <a:gd name="T41" fmla="*/ 32 h 292"/>
                <a:gd name="T42" fmla="*/ 0 w 128"/>
                <a:gd name="T43" fmla="*/ 0 h 292"/>
                <a:gd name="T44" fmla="*/ 8 w 128"/>
                <a:gd name="T45" fmla="*/ 0 h 292"/>
                <a:gd name="T46" fmla="*/ 27 w 128"/>
                <a:gd name="T47" fmla="*/ 5 h 292"/>
                <a:gd name="T48" fmla="*/ 48 w 128"/>
                <a:gd name="T49" fmla="*/ 21 h 292"/>
                <a:gd name="T50" fmla="*/ 65 w 128"/>
                <a:gd name="T51" fmla="*/ 56 h 292"/>
                <a:gd name="T52" fmla="*/ 66 w 128"/>
                <a:gd name="T53" fmla="*/ 48 h 292"/>
                <a:gd name="T54" fmla="*/ 77 w 128"/>
                <a:gd name="T55" fmla="*/ 28 h 292"/>
                <a:gd name="T56" fmla="*/ 96 w 128"/>
                <a:gd name="T57" fmla="*/ 9 h 292"/>
                <a:gd name="T58" fmla="*/ 128 w 128"/>
                <a:gd name="T59" fmla="*/ 0 h 292"/>
                <a:gd name="T60" fmla="*/ 127 w 128"/>
                <a:gd name="T61" fmla="*/ 9 h 292"/>
                <a:gd name="T62" fmla="*/ 119 w 128"/>
                <a:gd name="T63" fmla="*/ 31 h 292"/>
                <a:gd name="T64" fmla="*/ 101 w 128"/>
                <a:gd name="T65" fmla="*/ 51 h 292"/>
                <a:gd name="T66" fmla="*/ 67 w 128"/>
                <a:gd name="T67" fmla="*/ 60 h 292"/>
                <a:gd name="T68" fmla="*/ 69 w 128"/>
                <a:gd name="T69" fmla="*/ 170 h 292"/>
                <a:gd name="T70" fmla="*/ 73 w 128"/>
                <a:gd name="T71" fmla="*/ 155 h 292"/>
                <a:gd name="T72" fmla="*/ 86 w 128"/>
                <a:gd name="T73" fmla="*/ 136 h 292"/>
                <a:gd name="T74" fmla="*/ 113 w 128"/>
                <a:gd name="T75" fmla="*/ 128 h 292"/>
                <a:gd name="T76" fmla="*/ 112 w 128"/>
                <a:gd name="T77" fmla="*/ 136 h 292"/>
                <a:gd name="T78" fmla="*/ 105 w 128"/>
                <a:gd name="T79" fmla="*/ 153 h 292"/>
                <a:gd name="T80" fmla="*/ 92 w 128"/>
                <a:gd name="T81" fmla="*/ 172 h 292"/>
                <a:gd name="T82" fmla="*/ 67 w 128"/>
                <a:gd name="T83" fmla="*/ 180 h 292"/>
                <a:gd name="T84" fmla="*/ 61 w 128"/>
                <a:gd name="T85" fmla="*/ 292 h 29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8"/>
                <a:gd name="T130" fmla="*/ 0 h 292"/>
                <a:gd name="T131" fmla="*/ 128 w 128"/>
                <a:gd name="T132" fmla="*/ 292 h 29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cmpd="sng">
              <a:solidFill>
                <a:srgbClr val="D7D7D7"/>
              </a:solidFill>
              <a:bevel/>
              <a:headEnd/>
              <a:tailEnd/>
            </a:ln>
          </p:spPr>
          <p:txBody>
            <a:bodyPr/>
            <a:lstStyle/>
            <a:p>
              <a:endParaRPr lang="zh-CN" altLang="en-US"/>
            </a:p>
          </p:txBody>
        </p:sp>
        <p:sp>
          <p:nvSpPr>
            <p:cNvPr id="23590" name="Freeform 17"/>
            <p:cNvSpPr>
              <a:spLocks noChangeArrowheads="1"/>
            </p:cNvSpPr>
            <p:nvPr/>
          </p:nvSpPr>
          <p:spPr bwMode="auto">
            <a:xfrm>
              <a:off x="1030" y="168"/>
              <a:ext cx="68" cy="257"/>
            </a:xfrm>
            <a:custGeom>
              <a:avLst/>
              <a:gdLst>
                <a:gd name="T0" fmla="*/ 31 w 68"/>
                <a:gd name="T1" fmla="*/ 164 h 257"/>
                <a:gd name="T2" fmla="*/ 23 w 68"/>
                <a:gd name="T3" fmla="*/ 163 h 257"/>
                <a:gd name="T4" fmla="*/ 8 w 68"/>
                <a:gd name="T5" fmla="*/ 155 h 257"/>
                <a:gd name="T6" fmla="*/ 0 w 68"/>
                <a:gd name="T7" fmla="*/ 132 h 257"/>
                <a:gd name="T8" fmla="*/ 7 w 68"/>
                <a:gd name="T9" fmla="*/ 132 h 257"/>
                <a:gd name="T10" fmla="*/ 22 w 68"/>
                <a:gd name="T11" fmla="*/ 139 h 257"/>
                <a:gd name="T12" fmla="*/ 31 w 68"/>
                <a:gd name="T13" fmla="*/ 160 h 257"/>
                <a:gd name="T14" fmla="*/ 29 w 68"/>
                <a:gd name="T15" fmla="*/ 101 h 257"/>
                <a:gd name="T16" fmla="*/ 16 w 68"/>
                <a:gd name="T17" fmla="*/ 97 h 257"/>
                <a:gd name="T18" fmla="*/ 3 w 68"/>
                <a:gd name="T19" fmla="*/ 83 h 257"/>
                <a:gd name="T20" fmla="*/ 3 w 68"/>
                <a:gd name="T21" fmla="*/ 70 h 257"/>
                <a:gd name="T22" fmla="*/ 15 w 68"/>
                <a:gd name="T23" fmla="*/ 74 h 257"/>
                <a:gd name="T24" fmla="*/ 27 w 68"/>
                <a:gd name="T25" fmla="*/ 86 h 257"/>
                <a:gd name="T26" fmla="*/ 31 w 68"/>
                <a:gd name="T27" fmla="*/ 31 h 257"/>
                <a:gd name="T28" fmla="*/ 33 w 68"/>
                <a:gd name="T29" fmla="*/ 23 h 257"/>
                <a:gd name="T30" fmla="*/ 41 w 68"/>
                <a:gd name="T31" fmla="*/ 8 h 257"/>
                <a:gd name="T32" fmla="*/ 62 w 68"/>
                <a:gd name="T33" fmla="*/ 0 h 257"/>
                <a:gd name="T34" fmla="*/ 61 w 68"/>
                <a:gd name="T35" fmla="*/ 8 h 257"/>
                <a:gd name="T36" fmla="*/ 53 w 68"/>
                <a:gd name="T37" fmla="*/ 23 h 257"/>
                <a:gd name="T38" fmla="*/ 35 w 68"/>
                <a:gd name="T39" fmla="*/ 31 h 257"/>
                <a:gd name="T40" fmla="*/ 35 w 68"/>
                <a:gd name="T41" fmla="*/ 75 h 257"/>
                <a:gd name="T42" fmla="*/ 39 w 68"/>
                <a:gd name="T43" fmla="*/ 62 h 257"/>
                <a:gd name="T44" fmla="*/ 54 w 68"/>
                <a:gd name="T45" fmla="*/ 48 h 257"/>
                <a:gd name="T46" fmla="*/ 68 w 68"/>
                <a:gd name="T47" fmla="*/ 48 h 257"/>
                <a:gd name="T48" fmla="*/ 66 w 68"/>
                <a:gd name="T49" fmla="*/ 59 h 257"/>
                <a:gd name="T50" fmla="*/ 58 w 68"/>
                <a:gd name="T51" fmla="*/ 72 h 257"/>
                <a:gd name="T52" fmla="*/ 35 w 68"/>
                <a:gd name="T53" fmla="*/ 82 h 257"/>
                <a:gd name="T54" fmla="*/ 35 w 68"/>
                <a:gd name="T55" fmla="*/ 143 h 257"/>
                <a:gd name="T56" fmla="*/ 38 w 68"/>
                <a:gd name="T57" fmla="*/ 132 h 257"/>
                <a:gd name="T58" fmla="*/ 49 w 68"/>
                <a:gd name="T59" fmla="*/ 122 h 257"/>
                <a:gd name="T60" fmla="*/ 60 w 68"/>
                <a:gd name="T61" fmla="*/ 122 h 257"/>
                <a:gd name="T62" fmla="*/ 58 w 68"/>
                <a:gd name="T63" fmla="*/ 133 h 257"/>
                <a:gd name="T64" fmla="*/ 47 w 68"/>
                <a:gd name="T65" fmla="*/ 144 h 257"/>
                <a:gd name="T66" fmla="*/ 35 w 68"/>
                <a:gd name="T67" fmla="*/ 257 h 25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8"/>
                <a:gd name="T103" fmla="*/ 0 h 257"/>
                <a:gd name="T104" fmla="*/ 68 w 68"/>
                <a:gd name="T105" fmla="*/ 257 h 25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cmpd="sng">
              <a:solidFill>
                <a:srgbClr val="D7D7D7"/>
              </a:solidFill>
              <a:bevel/>
              <a:headEnd/>
              <a:tailEnd/>
            </a:ln>
          </p:spPr>
          <p:txBody>
            <a:bodyPr/>
            <a:lstStyle/>
            <a:p>
              <a:endParaRPr lang="zh-CN" altLang="en-US"/>
            </a:p>
          </p:txBody>
        </p:sp>
        <p:sp>
          <p:nvSpPr>
            <p:cNvPr id="23591" name="Freeform 18"/>
            <p:cNvSpPr>
              <a:spLocks noChangeArrowheads="1"/>
            </p:cNvSpPr>
            <p:nvPr/>
          </p:nvSpPr>
          <p:spPr bwMode="auto">
            <a:xfrm>
              <a:off x="106" y="0"/>
              <a:ext cx="111" cy="425"/>
            </a:xfrm>
            <a:custGeom>
              <a:avLst/>
              <a:gdLst>
                <a:gd name="T0" fmla="*/ 52 w 111"/>
                <a:gd name="T1" fmla="*/ 272 h 425"/>
                <a:gd name="T2" fmla="*/ 44 w 111"/>
                <a:gd name="T3" fmla="*/ 270 h 425"/>
                <a:gd name="T4" fmla="*/ 26 w 111"/>
                <a:gd name="T5" fmla="*/ 265 h 425"/>
                <a:gd name="T6" fmla="*/ 8 w 111"/>
                <a:gd name="T7" fmla="*/ 249 h 425"/>
                <a:gd name="T8" fmla="*/ 0 w 111"/>
                <a:gd name="T9" fmla="*/ 219 h 425"/>
                <a:gd name="T10" fmla="*/ 8 w 111"/>
                <a:gd name="T11" fmla="*/ 219 h 425"/>
                <a:gd name="T12" fmla="*/ 25 w 111"/>
                <a:gd name="T13" fmla="*/ 223 h 425"/>
                <a:gd name="T14" fmla="*/ 41 w 111"/>
                <a:gd name="T15" fmla="*/ 235 h 425"/>
                <a:gd name="T16" fmla="*/ 52 w 111"/>
                <a:gd name="T17" fmla="*/ 265 h 425"/>
                <a:gd name="T18" fmla="*/ 50 w 111"/>
                <a:gd name="T19" fmla="*/ 168 h 425"/>
                <a:gd name="T20" fmla="*/ 35 w 111"/>
                <a:gd name="T21" fmla="*/ 165 h 425"/>
                <a:gd name="T22" fmla="*/ 17 w 111"/>
                <a:gd name="T23" fmla="*/ 156 h 425"/>
                <a:gd name="T24" fmla="*/ 3 w 111"/>
                <a:gd name="T25" fmla="*/ 134 h 425"/>
                <a:gd name="T26" fmla="*/ 3 w 111"/>
                <a:gd name="T27" fmla="*/ 116 h 425"/>
                <a:gd name="T28" fmla="*/ 19 w 111"/>
                <a:gd name="T29" fmla="*/ 120 h 425"/>
                <a:gd name="T30" fmla="*/ 39 w 111"/>
                <a:gd name="T31" fmla="*/ 133 h 425"/>
                <a:gd name="T32" fmla="*/ 52 w 111"/>
                <a:gd name="T33" fmla="*/ 161 h 425"/>
                <a:gd name="T34" fmla="*/ 53 w 111"/>
                <a:gd name="T35" fmla="*/ 50 h 425"/>
                <a:gd name="T36" fmla="*/ 54 w 111"/>
                <a:gd name="T37" fmla="*/ 36 h 425"/>
                <a:gd name="T38" fmla="*/ 65 w 111"/>
                <a:gd name="T39" fmla="*/ 17 h 425"/>
                <a:gd name="T40" fmla="*/ 87 w 111"/>
                <a:gd name="T41" fmla="*/ 3 h 425"/>
                <a:gd name="T42" fmla="*/ 103 w 111"/>
                <a:gd name="T43" fmla="*/ 3 h 425"/>
                <a:gd name="T44" fmla="*/ 99 w 111"/>
                <a:gd name="T45" fmla="*/ 21 h 425"/>
                <a:gd name="T46" fmla="*/ 84 w 111"/>
                <a:gd name="T47" fmla="*/ 42 h 425"/>
                <a:gd name="T48" fmla="*/ 58 w 111"/>
                <a:gd name="T49" fmla="*/ 52 h 425"/>
                <a:gd name="T50" fmla="*/ 58 w 111"/>
                <a:gd name="T51" fmla="*/ 127 h 425"/>
                <a:gd name="T52" fmla="*/ 61 w 111"/>
                <a:gd name="T53" fmla="*/ 112 h 425"/>
                <a:gd name="T54" fmla="*/ 72 w 111"/>
                <a:gd name="T55" fmla="*/ 94 h 425"/>
                <a:gd name="T56" fmla="*/ 93 w 111"/>
                <a:gd name="T57" fmla="*/ 80 h 425"/>
                <a:gd name="T58" fmla="*/ 111 w 111"/>
                <a:gd name="T59" fmla="*/ 80 h 425"/>
                <a:gd name="T60" fmla="*/ 111 w 111"/>
                <a:gd name="T61" fmla="*/ 91 h 425"/>
                <a:gd name="T62" fmla="*/ 107 w 111"/>
                <a:gd name="T63" fmla="*/ 108 h 425"/>
                <a:gd name="T64" fmla="*/ 91 w 111"/>
                <a:gd name="T65" fmla="*/ 126 h 425"/>
                <a:gd name="T66" fmla="*/ 58 w 111"/>
                <a:gd name="T67" fmla="*/ 135 h 425"/>
                <a:gd name="T68" fmla="*/ 58 w 111"/>
                <a:gd name="T69" fmla="*/ 236 h 425"/>
                <a:gd name="T70" fmla="*/ 61 w 111"/>
                <a:gd name="T71" fmla="*/ 223 h 425"/>
                <a:gd name="T72" fmla="*/ 73 w 111"/>
                <a:gd name="T73" fmla="*/ 208 h 425"/>
                <a:gd name="T74" fmla="*/ 97 w 111"/>
                <a:gd name="T75" fmla="*/ 200 h 425"/>
                <a:gd name="T76" fmla="*/ 99 w 111"/>
                <a:gd name="T77" fmla="*/ 207 h 425"/>
                <a:gd name="T78" fmla="*/ 97 w 111"/>
                <a:gd name="T79" fmla="*/ 220 h 425"/>
                <a:gd name="T80" fmla="*/ 87 w 111"/>
                <a:gd name="T81" fmla="*/ 235 h 425"/>
                <a:gd name="T82" fmla="*/ 58 w 111"/>
                <a:gd name="T83" fmla="*/ 245 h 425"/>
                <a:gd name="T84" fmla="*/ 52 w 111"/>
                <a:gd name="T85" fmla="*/ 425 h 42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1"/>
                <a:gd name="T130" fmla="*/ 0 h 425"/>
                <a:gd name="T131" fmla="*/ 111 w 111"/>
                <a:gd name="T132" fmla="*/ 425 h 42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cmpd="sng">
              <a:solidFill>
                <a:srgbClr val="D7D7D7"/>
              </a:solidFill>
              <a:bevel/>
              <a:headEnd/>
              <a:tailEnd/>
            </a:ln>
          </p:spPr>
          <p:txBody>
            <a:bodyPr/>
            <a:lstStyle/>
            <a:p>
              <a:endParaRPr lang="zh-CN" altLang="en-US"/>
            </a:p>
          </p:txBody>
        </p:sp>
        <p:sp>
          <p:nvSpPr>
            <p:cNvPr id="23592" name="Freeform 19"/>
            <p:cNvSpPr>
              <a:spLocks noChangeArrowheads="1"/>
            </p:cNvSpPr>
            <p:nvPr/>
          </p:nvSpPr>
          <p:spPr bwMode="auto">
            <a:xfrm>
              <a:off x="499" y="197"/>
              <a:ext cx="100" cy="228"/>
            </a:xfrm>
            <a:custGeom>
              <a:avLst/>
              <a:gdLst>
                <a:gd name="T0" fmla="*/ 52 w 100"/>
                <a:gd name="T1" fmla="*/ 176 h 228"/>
                <a:gd name="T2" fmla="*/ 59 w 100"/>
                <a:gd name="T3" fmla="*/ 176 h 228"/>
                <a:gd name="T4" fmla="*/ 74 w 100"/>
                <a:gd name="T5" fmla="*/ 169 h 228"/>
                <a:gd name="T6" fmla="*/ 86 w 100"/>
                <a:gd name="T7" fmla="*/ 154 h 228"/>
                <a:gd name="T8" fmla="*/ 86 w 100"/>
                <a:gd name="T9" fmla="*/ 141 h 228"/>
                <a:gd name="T10" fmla="*/ 74 w 100"/>
                <a:gd name="T11" fmla="*/ 143 h 228"/>
                <a:gd name="T12" fmla="*/ 58 w 100"/>
                <a:gd name="T13" fmla="*/ 158 h 228"/>
                <a:gd name="T14" fmla="*/ 52 w 100"/>
                <a:gd name="T15" fmla="*/ 118 h 228"/>
                <a:gd name="T16" fmla="*/ 61 w 100"/>
                <a:gd name="T17" fmla="*/ 116 h 228"/>
                <a:gd name="T18" fmla="*/ 78 w 100"/>
                <a:gd name="T19" fmla="*/ 110 h 228"/>
                <a:gd name="T20" fmla="*/ 92 w 100"/>
                <a:gd name="T21" fmla="*/ 92 h 228"/>
                <a:gd name="T22" fmla="*/ 92 w 100"/>
                <a:gd name="T23" fmla="*/ 77 h 228"/>
                <a:gd name="T24" fmla="*/ 81 w 100"/>
                <a:gd name="T25" fmla="*/ 79 h 228"/>
                <a:gd name="T26" fmla="*/ 65 w 100"/>
                <a:gd name="T27" fmla="*/ 88 h 228"/>
                <a:gd name="T28" fmla="*/ 52 w 100"/>
                <a:gd name="T29" fmla="*/ 115 h 228"/>
                <a:gd name="T30" fmla="*/ 55 w 100"/>
                <a:gd name="T31" fmla="*/ 48 h 228"/>
                <a:gd name="T32" fmla="*/ 67 w 100"/>
                <a:gd name="T33" fmla="*/ 45 h 228"/>
                <a:gd name="T34" fmla="*/ 85 w 100"/>
                <a:gd name="T35" fmla="*/ 37 h 228"/>
                <a:gd name="T36" fmla="*/ 97 w 100"/>
                <a:gd name="T37" fmla="*/ 17 h 228"/>
                <a:gd name="T38" fmla="*/ 97 w 100"/>
                <a:gd name="T39" fmla="*/ 0 h 228"/>
                <a:gd name="T40" fmla="*/ 83 w 100"/>
                <a:gd name="T41" fmla="*/ 3 h 228"/>
                <a:gd name="T42" fmla="*/ 65 w 100"/>
                <a:gd name="T43" fmla="*/ 14 h 228"/>
                <a:gd name="T44" fmla="*/ 50 w 100"/>
                <a:gd name="T45" fmla="*/ 45 h 228"/>
                <a:gd name="T46" fmla="*/ 47 w 100"/>
                <a:gd name="T47" fmla="*/ 35 h 228"/>
                <a:gd name="T48" fmla="*/ 38 w 100"/>
                <a:gd name="T49" fmla="*/ 18 h 228"/>
                <a:gd name="T50" fmla="*/ 16 w 100"/>
                <a:gd name="T51" fmla="*/ 3 h 228"/>
                <a:gd name="T52" fmla="*/ 1 w 100"/>
                <a:gd name="T53" fmla="*/ 3 h 228"/>
                <a:gd name="T54" fmla="*/ 5 w 100"/>
                <a:gd name="T55" fmla="*/ 19 h 228"/>
                <a:gd name="T56" fmla="*/ 19 w 100"/>
                <a:gd name="T57" fmla="*/ 38 h 228"/>
                <a:gd name="T58" fmla="*/ 47 w 100"/>
                <a:gd name="T59" fmla="*/ 48 h 228"/>
                <a:gd name="T60" fmla="*/ 47 w 100"/>
                <a:gd name="T61" fmla="*/ 132 h 228"/>
                <a:gd name="T62" fmla="*/ 42 w 100"/>
                <a:gd name="T63" fmla="*/ 118 h 228"/>
                <a:gd name="T64" fmla="*/ 25 w 100"/>
                <a:gd name="T65" fmla="*/ 103 h 228"/>
                <a:gd name="T66" fmla="*/ 12 w 100"/>
                <a:gd name="T67" fmla="*/ 103 h 228"/>
                <a:gd name="T68" fmla="*/ 16 w 100"/>
                <a:gd name="T69" fmla="*/ 116 h 228"/>
                <a:gd name="T70" fmla="*/ 25 w 100"/>
                <a:gd name="T71" fmla="*/ 132 h 228"/>
                <a:gd name="T72" fmla="*/ 47 w 100"/>
                <a:gd name="T73" fmla="*/ 141 h 228"/>
                <a:gd name="T74" fmla="*/ 52 w 100"/>
                <a:gd name="T75" fmla="*/ 228 h 22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0"/>
                <a:gd name="T115" fmla="*/ 0 h 228"/>
                <a:gd name="T116" fmla="*/ 100 w 100"/>
                <a:gd name="T117" fmla="*/ 228 h 22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cmpd="sng">
              <a:solidFill>
                <a:srgbClr val="D7D7D7"/>
              </a:solidFill>
              <a:bevel/>
              <a:headEnd/>
              <a:tailEnd/>
            </a:ln>
          </p:spPr>
          <p:txBody>
            <a:bodyPr/>
            <a:lstStyle/>
            <a:p>
              <a:endParaRPr lang="zh-CN" altLang="en-US"/>
            </a:p>
          </p:txBody>
        </p:sp>
        <p:sp>
          <p:nvSpPr>
            <p:cNvPr id="23593" name="Freeform 20"/>
            <p:cNvSpPr>
              <a:spLocks noChangeArrowheads="1"/>
            </p:cNvSpPr>
            <p:nvPr/>
          </p:nvSpPr>
          <p:spPr bwMode="auto">
            <a:xfrm>
              <a:off x="1355" y="197"/>
              <a:ext cx="100" cy="228"/>
            </a:xfrm>
            <a:custGeom>
              <a:avLst/>
              <a:gdLst>
                <a:gd name="T0" fmla="*/ 53 w 100"/>
                <a:gd name="T1" fmla="*/ 176 h 228"/>
                <a:gd name="T2" fmla="*/ 60 w 100"/>
                <a:gd name="T3" fmla="*/ 176 h 228"/>
                <a:gd name="T4" fmla="*/ 74 w 100"/>
                <a:gd name="T5" fmla="*/ 169 h 228"/>
                <a:gd name="T6" fmla="*/ 87 w 100"/>
                <a:gd name="T7" fmla="*/ 154 h 228"/>
                <a:gd name="T8" fmla="*/ 87 w 100"/>
                <a:gd name="T9" fmla="*/ 141 h 228"/>
                <a:gd name="T10" fmla="*/ 74 w 100"/>
                <a:gd name="T11" fmla="*/ 143 h 228"/>
                <a:gd name="T12" fmla="*/ 60 w 100"/>
                <a:gd name="T13" fmla="*/ 158 h 228"/>
                <a:gd name="T14" fmla="*/ 53 w 100"/>
                <a:gd name="T15" fmla="*/ 118 h 228"/>
                <a:gd name="T16" fmla="*/ 61 w 100"/>
                <a:gd name="T17" fmla="*/ 116 h 228"/>
                <a:gd name="T18" fmla="*/ 78 w 100"/>
                <a:gd name="T19" fmla="*/ 110 h 228"/>
                <a:gd name="T20" fmla="*/ 92 w 100"/>
                <a:gd name="T21" fmla="*/ 92 h 228"/>
                <a:gd name="T22" fmla="*/ 92 w 100"/>
                <a:gd name="T23" fmla="*/ 77 h 228"/>
                <a:gd name="T24" fmla="*/ 81 w 100"/>
                <a:gd name="T25" fmla="*/ 79 h 228"/>
                <a:gd name="T26" fmla="*/ 65 w 100"/>
                <a:gd name="T27" fmla="*/ 88 h 228"/>
                <a:gd name="T28" fmla="*/ 53 w 100"/>
                <a:gd name="T29" fmla="*/ 115 h 228"/>
                <a:gd name="T30" fmla="*/ 56 w 100"/>
                <a:gd name="T31" fmla="*/ 48 h 228"/>
                <a:gd name="T32" fmla="*/ 68 w 100"/>
                <a:gd name="T33" fmla="*/ 45 h 228"/>
                <a:gd name="T34" fmla="*/ 85 w 100"/>
                <a:gd name="T35" fmla="*/ 37 h 228"/>
                <a:gd name="T36" fmla="*/ 97 w 100"/>
                <a:gd name="T37" fmla="*/ 17 h 228"/>
                <a:gd name="T38" fmla="*/ 97 w 100"/>
                <a:gd name="T39" fmla="*/ 0 h 228"/>
                <a:gd name="T40" fmla="*/ 84 w 100"/>
                <a:gd name="T41" fmla="*/ 3 h 228"/>
                <a:gd name="T42" fmla="*/ 65 w 100"/>
                <a:gd name="T43" fmla="*/ 14 h 228"/>
                <a:gd name="T44" fmla="*/ 50 w 100"/>
                <a:gd name="T45" fmla="*/ 45 h 228"/>
                <a:gd name="T46" fmla="*/ 47 w 100"/>
                <a:gd name="T47" fmla="*/ 35 h 228"/>
                <a:gd name="T48" fmla="*/ 38 w 100"/>
                <a:gd name="T49" fmla="*/ 18 h 228"/>
                <a:gd name="T50" fmla="*/ 16 w 100"/>
                <a:gd name="T51" fmla="*/ 3 h 228"/>
                <a:gd name="T52" fmla="*/ 2 w 100"/>
                <a:gd name="T53" fmla="*/ 3 h 228"/>
                <a:gd name="T54" fmla="*/ 6 w 100"/>
                <a:gd name="T55" fmla="*/ 19 h 228"/>
                <a:gd name="T56" fmla="*/ 19 w 100"/>
                <a:gd name="T57" fmla="*/ 38 h 228"/>
                <a:gd name="T58" fmla="*/ 47 w 100"/>
                <a:gd name="T59" fmla="*/ 48 h 228"/>
                <a:gd name="T60" fmla="*/ 47 w 100"/>
                <a:gd name="T61" fmla="*/ 132 h 228"/>
                <a:gd name="T62" fmla="*/ 42 w 100"/>
                <a:gd name="T63" fmla="*/ 118 h 228"/>
                <a:gd name="T64" fmla="*/ 26 w 100"/>
                <a:gd name="T65" fmla="*/ 103 h 228"/>
                <a:gd name="T66" fmla="*/ 12 w 100"/>
                <a:gd name="T67" fmla="*/ 103 h 228"/>
                <a:gd name="T68" fmla="*/ 16 w 100"/>
                <a:gd name="T69" fmla="*/ 116 h 228"/>
                <a:gd name="T70" fmla="*/ 26 w 100"/>
                <a:gd name="T71" fmla="*/ 132 h 228"/>
                <a:gd name="T72" fmla="*/ 47 w 100"/>
                <a:gd name="T73" fmla="*/ 141 h 228"/>
                <a:gd name="T74" fmla="*/ 53 w 100"/>
                <a:gd name="T75" fmla="*/ 228 h 22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0"/>
                <a:gd name="T115" fmla="*/ 0 h 228"/>
                <a:gd name="T116" fmla="*/ 100 w 100"/>
                <a:gd name="T117" fmla="*/ 228 h 22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cmpd="sng">
              <a:solidFill>
                <a:srgbClr val="D7D7D7"/>
              </a:solidFill>
              <a:bevel/>
              <a:headEnd/>
              <a:tailEnd/>
            </a:ln>
          </p:spPr>
          <p:txBody>
            <a:bodyPr/>
            <a:lstStyle/>
            <a:p>
              <a:endParaRPr lang="zh-CN" altLang="en-US"/>
            </a:p>
          </p:txBody>
        </p:sp>
        <p:sp>
          <p:nvSpPr>
            <p:cNvPr id="23594" name="Freeform 21"/>
            <p:cNvSpPr>
              <a:spLocks noChangeArrowheads="1"/>
            </p:cNvSpPr>
            <p:nvPr/>
          </p:nvSpPr>
          <p:spPr bwMode="auto">
            <a:xfrm>
              <a:off x="707" y="23"/>
              <a:ext cx="175" cy="402"/>
            </a:xfrm>
            <a:custGeom>
              <a:avLst/>
              <a:gdLst>
                <a:gd name="T0" fmla="*/ 93 w 175"/>
                <a:gd name="T1" fmla="*/ 309 h 402"/>
                <a:gd name="T2" fmla="*/ 101 w 175"/>
                <a:gd name="T3" fmla="*/ 309 h 402"/>
                <a:gd name="T4" fmla="*/ 118 w 175"/>
                <a:gd name="T5" fmla="*/ 304 h 402"/>
                <a:gd name="T6" fmla="*/ 138 w 175"/>
                <a:gd name="T7" fmla="*/ 292 h 402"/>
                <a:gd name="T8" fmla="*/ 152 w 175"/>
                <a:gd name="T9" fmla="*/ 266 h 402"/>
                <a:gd name="T10" fmla="*/ 152 w 175"/>
                <a:gd name="T11" fmla="*/ 247 h 402"/>
                <a:gd name="T12" fmla="*/ 138 w 175"/>
                <a:gd name="T13" fmla="*/ 250 h 402"/>
                <a:gd name="T14" fmla="*/ 120 w 175"/>
                <a:gd name="T15" fmla="*/ 259 h 402"/>
                <a:gd name="T16" fmla="*/ 99 w 175"/>
                <a:gd name="T17" fmla="*/ 285 h 402"/>
                <a:gd name="T18" fmla="*/ 93 w 175"/>
                <a:gd name="T19" fmla="*/ 207 h 402"/>
                <a:gd name="T20" fmla="*/ 102 w 175"/>
                <a:gd name="T21" fmla="*/ 205 h 402"/>
                <a:gd name="T22" fmla="*/ 122 w 175"/>
                <a:gd name="T23" fmla="*/ 200 h 402"/>
                <a:gd name="T24" fmla="*/ 147 w 175"/>
                <a:gd name="T25" fmla="*/ 185 h 402"/>
                <a:gd name="T26" fmla="*/ 163 w 175"/>
                <a:gd name="T27" fmla="*/ 155 h 402"/>
                <a:gd name="T28" fmla="*/ 163 w 175"/>
                <a:gd name="T29" fmla="*/ 134 h 402"/>
                <a:gd name="T30" fmla="*/ 149 w 175"/>
                <a:gd name="T31" fmla="*/ 135 h 402"/>
                <a:gd name="T32" fmla="*/ 129 w 175"/>
                <a:gd name="T33" fmla="*/ 142 h 402"/>
                <a:gd name="T34" fmla="*/ 107 w 175"/>
                <a:gd name="T35" fmla="*/ 162 h 402"/>
                <a:gd name="T36" fmla="*/ 93 w 175"/>
                <a:gd name="T37" fmla="*/ 201 h 402"/>
                <a:gd name="T38" fmla="*/ 95 w 175"/>
                <a:gd name="T39" fmla="*/ 83 h 402"/>
                <a:gd name="T40" fmla="*/ 110 w 175"/>
                <a:gd name="T41" fmla="*/ 81 h 402"/>
                <a:gd name="T42" fmla="*/ 134 w 175"/>
                <a:gd name="T43" fmla="*/ 73 h 402"/>
                <a:gd name="T44" fmla="*/ 157 w 175"/>
                <a:gd name="T45" fmla="*/ 54 h 402"/>
                <a:gd name="T46" fmla="*/ 174 w 175"/>
                <a:gd name="T47" fmla="*/ 23 h 402"/>
                <a:gd name="T48" fmla="*/ 174 w 175"/>
                <a:gd name="T49" fmla="*/ 0 h 402"/>
                <a:gd name="T50" fmla="*/ 157 w 175"/>
                <a:gd name="T51" fmla="*/ 2 h 402"/>
                <a:gd name="T52" fmla="*/ 133 w 175"/>
                <a:gd name="T53" fmla="*/ 10 h 402"/>
                <a:gd name="T54" fmla="*/ 107 w 175"/>
                <a:gd name="T55" fmla="*/ 33 h 402"/>
                <a:gd name="T56" fmla="*/ 87 w 175"/>
                <a:gd name="T57" fmla="*/ 77 h 402"/>
                <a:gd name="T58" fmla="*/ 85 w 175"/>
                <a:gd name="T59" fmla="*/ 68 h 402"/>
                <a:gd name="T60" fmla="*/ 75 w 175"/>
                <a:gd name="T61" fmla="*/ 46 h 402"/>
                <a:gd name="T62" fmla="*/ 55 w 175"/>
                <a:gd name="T63" fmla="*/ 21 h 402"/>
                <a:gd name="T64" fmla="*/ 22 w 175"/>
                <a:gd name="T65" fmla="*/ 3 h 402"/>
                <a:gd name="T66" fmla="*/ 1 w 175"/>
                <a:gd name="T67" fmla="*/ 3 h 402"/>
                <a:gd name="T68" fmla="*/ 4 w 175"/>
                <a:gd name="T69" fmla="*/ 18 h 402"/>
                <a:gd name="T70" fmla="*/ 12 w 175"/>
                <a:gd name="T71" fmla="*/ 42 h 402"/>
                <a:gd name="T72" fmla="*/ 31 w 175"/>
                <a:gd name="T73" fmla="*/ 65 h 402"/>
                <a:gd name="T74" fmla="*/ 62 w 175"/>
                <a:gd name="T75" fmla="*/ 81 h 402"/>
                <a:gd name="T76" fmla="*/ 82 w 175"/>
                <a:gd name="T77" fmla="*/ 238 h 402"/>
                <a:gd name="T78" fmla="*/ 80 w 175"/>
                <a:gd name="T79" fmla="*/ 228 h 402"/>
                <a:gd name="T80" fmla="*/ 72 w 175"/>
                <a:gd name="T81" fmla="*/ 207 h 402"/>
                <a:gd name="T82" fmla="*/ 55 w 175"/>
                <a:gd name="T83" fmla="*/ 185 h 402"/>
                <a:gd name="T84" fmla="*/ 21 w 175"/>
                <a:gd name="T85" fmla="*/ 176 h 402"/>
                <a:gd name="T86" fmla="*/ 22 w 175"/>
                <a:gd name="T87" fmla="*/ 185 h 402"/>
                <a:gd name="T88" fmla="*/ 28 w 175"/>
                <a:gd name="T89" fmla="*/ 205 h 402"/>
                <a:gd name="T90" fmla="*/ 41 w 175"/>
                <a:gd name="T91" fmla="*/ 230 h 402"/>
                <a:gd name="T92" fmla="*/ 66 w 175"/>
                <a:gd name="T93" fmla="*/ 246 h 402"/>
                <a:gd name="T94" fmla="*/ 82 w 175"/>
                <a:gd name="T95" fmla="*/ 402 h 40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75"/>
                <a:gd name="T145" fmla="*/ 0 h 402"/>
                <a:gd name="T146" fmla="*/ 175 w 175"/>
                <a:gd name="T147" fmla="*/ 402 h 40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cmpd="sng">
              <a:solidFill>
                <a:srgbClr val="D7D7D7"/>
              </a:solidFill>
              <a:bevel/>
              <a:headEnd/>
              <a:tailEnd/>
            </a:ln>
          </p:spPr>
          <p:txBody>
            <a:bodyPr/>
            <a:lstStyle/>
            <a:p>
              <a:endParaRPr lang="zh-CN" altLang="en-US"/>
            </a:p>
          </p:txBody>
        </p:sp>
        <p:sp>
          <p:nvSpPr>
            <p:cNvPr id="23595" name="Freeform 22"/>
            <p:cNvSpPr>
              <a:spLocks noChangeArrowheads="1"/>
            </p:cNvSpPr>
            <p:nvPr/>
          </p:nvSpPr>
          <p:spPr bwMode="auto">
            <a:xfrm>
              <a:off x="595" y="52"/>
              <a:ext cx="97" cy="373"/>
            </a:xfrm>
            <a:custGeom>
              <a:avLst/>
              <a:gdLst>
                <a:gd name="T0" fmla="*/ 52 w 97"/>
                <a:gd name="T1" fmla="*/ 237 h 373"/>
                <a:gd name="T2" fmla="*/ 59 w 97"/>
                <a:gd name="T3" fmla="*/ 237 h 373"/>
                <a:gd name="T4" fmla="*/ 74 w 97"/>
                <a:gd name="T5" fmla="*/ 232 h 373"/>
                <a:gd name="T6" fmla="*/ 90 w 97"/>
                <a:gd name="T7" fmla="*/ 218 h 373"/>
                <a:gd name="T8" fmla="*/ 97 w 97"/>
                <a:gd name="T9" fmla="*/ 193 h 373"/>
                <a:gd name="T10" fmla="*/ 89 w 97"/>
                <a:gd name="T11" fmla="*/ 193 h 373"/>
                <a:gd name="T12" fmla="*/ 71 w 97"/>
                <a:gd name="T13" fmla="*/ 197 h 373"/>
                <a:gd name="T14" fmla="*/ 56 w 97"/>
                <a:gd name="T15" fmla="*/ 215 h 373"/>
                <a:gd name="T16" fmla="*/ 52 w 97"/>
                <a:gd name="T17" fmla="*/ 147 h 373"/>
                <a:gd name="T18" fmla="*/ 59 w 97"/>
                <a:gd name="T19" fmla="*/ 147 h 373"/>
                <a:gd name="T20" fmla="*/ 74 w 97"/>
                <a:gd name="T21" fmla="*/ 141 h 373"/>
                <a:gd name="T22" fmla="*/ 90 w 97"/>
                <a:gd name="T23" fmla="*/ 128 h 373"/>
                <a:gd name="T24" fmla="*/ 97 w 97"/>
                <a:gd name="T25" fmla="*/ 102 h 373"/>
                <a:gd name="T26" fmla="*/ 89 w 97"/>
                <a:gd name="T27" fmla="*/ 102 h 373"/>
                <a:gd name="T28" fmla="*/ 71 w 97"/>
                <a:gd name="T29" fmla="*/ 109 h 373"/>
                <a:gd name="T30" fmla="*/ 56 w 97"/>
                <a:gd name="T31" fmla="*/ 126 h 373"/>
                <a:gd name="T32" fmla="*/ 52 w 97"/>
                <a:gd name="T33" fmla="*/ 46 h 373"/>
                <a:gd name="T34" fmla="*/ 51 w 97"/>
                <a:gd name="T35" fmla="*/ 37 h 373"/>
                <a:gd name="T36" fmla="*/ 45 w 97"/>
                <a:gd name="T37" fmla="*/ 23 h 373"/>
                <a:gd name="T38" fmla="*/ 32 w 97"/>
                <a:gd name="T39" fmla="*/ 6 h 373"/>
                <a:gd name="T40" fmla="*/ 6 w 97"/>
                <a:gd name="T41" fmla="*/ 0 h 373"/>
                <a:gd name="T42" fmla="*/ 8 w 97"/>
                <a:gd name="T43" fmla="*/ 9 h 373"/>
                <a:gd name="T44" fmla="*/ 16 w 97"/>
                <a:gd name="T45" fmla="*/ 27 h 373"/>
                <a:gd name="T46" fmla="*/ 33 w 97"/>
                <a:gd name="T47" fmla="*/ 43 h 373"/>
                <a:gd name="T48" fmla="*/ 45 w 97"/>
                <a:gd name="T49" fmla="*/ 113 h 373"/>
                <a:gd name="T50" fmla="*/ 45 w 97"/>
                <a:gd name="T51" fmla="*/ 106 h 373"/>
                <a:gd name="T52" fmla="*/ 40 w 97"/>
                <a:gd name="T53" fmla="*/ 90 h 373"/>
                <a:gd name="T54" fmla="*/ 27 w 97"/>
                <a:gd name="T55" fmla="*/ 75 h 373"/>
                <a:gd name="T56" fmla="*/ 1 w 97"/>
                <a:gd name="T57" fmla="*/ 67 h 373"/>
                <a:gd name="T58" fmla="*/ 0 w 97"/>
                <a:gd name="T59" fmla="*/ 75 h 373"/>
                <a:gd name="T60" fmla="*/ 2 w 97"/>
                <a:gd name="T61" fmla="*/ 91 h 373"/>
                <a:gd name="T62" fmla="*/ 14 w 97"/>
                <a:gd name="T63" fmla="*/ 109 h 373"/>
                <a:gd name="T64" fmla="*/ 45 w 97"/>
                <a:gd name="T65" fmla="*/ 118 h 373"/>
                <a:gd name="T66" fmla="*/ 45 w 97"/>
                <a:gd name="T67" fmla="*/ 207 h 373"/>
                <a:gd name="T68" fmla="*/ 43 w 97"/>
                <a:gd name="T69" fmla="*/ 195 h 373"/>
                <a:gd name="T70" fmla="*/ 33 w 97"/>
                <a:gd name="T71" fmla="*/ 182 h 373"/>
                <a:gd name="T72" fmla="*/ 12 w 97"/>
                <a:gd name="T73" fmla="*/ 175 h 373"/>
                <a:gd name="T74" fmla="*/ 10 w 97"/>
                <a:gd name="T75" fmla="*/ 182 h 373"/>
                <a:gd name="T76" fmla="*/ 13 w 97"/>
                <a:gd name="T77" fmla="*/ 197 h 373"/>
                <a:gd name="T78" fmla="*/ 29 w 97"/>
                <a:gd name="T79" fmla="*/ 211 h 373"/>
                <a:gd name="T80" fmla="*/ 45 w 97"/>
                <a:gd name="T81" fmla="*/ 373 h 37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7"/>
                <a:gd name="T124" fmla="*/ 0 h 373"/>
                <a:gd name="T125" fmla="*/ 97 w 97"/>
                <a:gd name="T126" fmla="*/ 373 h 37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cmpd="sng">
              <a:solidFill>
                <a:srgbClr val="D7D7D7"/>
              </a:solidFill>
              <a:bevel/>
              <a:headEnd/>
              <a:tailEnd/>
            </a:ln>
          </p:spPr>
          <p:txBody>
            <a:bodyPr/>
            <a:lstStyle/>
            <a:p>
              <a:endParaRPr lang="zh-CN" altLang="en-US"/>
            </a:p>
          </p:txBody>
        </p:sp>
        <p:sp>
          <p:nvSpPr>
            <p:cNvPr id="23596" name="Freeform 23"/>
            <p:cNvSpPr>
              <a:spLocks noChangeArrowheads="1"/>
            </p:cNvSpPr>
            <p:nvPr/>
          </p:nvSpPr>
          <p:spPr bwMode="auto">
            <a:xfrm>
              <a:off x="1142" y="52"/>
              <a:ext cx="97" cy="373"/>
            </a:xfrm>
            <a:custGeom>
              <a:avLst/>
              <a:gdLst>
                <a:gd name="T0" fmla="*/ 51 w 97"/>
                <a:gd name="T1" fmla="*/ 237 h 373"/>
                <a:gd name="T2" fmla="*/ 60 w 97"/>
                <a:gd name="T3" fmla="*/ 237 h 373"/>
                <a:gd name="T4" fmla="*/ 74 w 97"/>
                <a:gd name="T5" fmla="*/ 232 h 373"/>
                <a:gd name="T6" fmla="*/ 91 w 97"/>
                <a:gd name="T7" fmla="*/ 218 h 373"/>
                <a:gd name="T8" fmla="*/ 97 w 97"/>
                <a:gd name="T9" fmla="*/ 193 h 373"/>
                <a:gd name="T10" fmla="*/ 89 w 97"/>
                <a:gd name="T11" fmla="*/ 193 h 373"/>
                <a:gd name="T12" fmla="*/ 72 w 97"/>
                <a:gd name="T13" fmla="*/ 197 h 373"/>
                <a:gd name="T14" fmla="*/ 55 w 97"/>
                <a:gd name="T15" fmla="*/ 215 h 373"/>
                <a:gd name="T16" fmla="*/ 51 w 97"/>
                <a:gd name="T17" fmla="*/ 147 h 373"/>
                <a:gd name="T18" fmla="*/ 60 w 97"/>
                <a:gd name="T19" fmla="*/ 147 h 373"/>
                <a:gd name="T20" fmla="*/ 74 w 97"/>
                <a:gd name="T21" fmla="*/ 141 h 373"/>
                <a:gd name="T22" fmla="*/ 91 w 97"/>
                <a:gd name="T23" fmla="*/ 128 h 373"/>
                <a:gd name="T24" fmla="*/ 97 w 97"/>
                <a:gd name="T25" fmla="*/ 102 h 373"/>
                <a:gd name="T26" fmla="*/ 89 w 97"/>
                <a:gd name="T27" fmla="*/ 102 h 373"/>
                <a:gd name="T28" fmla="*/ 72 w 97"/>
                <a:gd name="T29" fmla="*/ 109 h 373"/>
                <a:gd name="T30" fmla="*/ 55 w 97"/>
                <a:gd name="T31" fmla="*/ 126 h 373"/>
                <a:gd name="T32" fmla="*/ 51 w 97"/>
                <a:gd name="T33" fmla="*/ 46 h 373"/>
                <a:gd name="T34" fmla="*/ 51 w 97"/>
                <a:gd name="T35" fmla="*/ 37 h 373"/>
                <a:gd name="T36" fmla="*/ 46 w 97"/>
                <a:gd name="T37" fmla="*/ 23 h 373"/>
                <a:gd name="T38" fmla="*/ 33 w 97"/>
                <a:gd name="T39" fmla="*/ 6 h 373"/>
                <a:gd name="T40" fmla="*/ 7 w 97"/>
                <a:gd name="T41" fmla="*/ 0 h 373"/>
                <a:gd name="T42" fmla="*/ 8 w 97"/>
                <a:gd name="T43" fmla="*/ 9 h 373"/>
                <a:gd name="T44" fmla="*/ 16 w 97"/>
                <a:gd name="T45" fmla="*/ 27 h 373"/>
                <a:gd name="T46" fmla="*/ 34 w 97"/>
                <a:gd name="T47" fmla="*/ 43 h 373"/>
                <a:gd name="T48" fmla="*/ 46 w 97"/>
                <a:gd name="T49" fmla="*/ 113 h 373"/>
                <a:gd name="T50" fmla="*/ 46 w 97"/>
                <a:gd name="T51" fmla="*/ 106 h 373"/>
                <a:gd name="T52" fmla="*/ 41 w 97"/>
                <a:gd name="T53" fmla="*/ 90 h 373"/>
                <a:gd name="T54" fmla="*/ 27 w 97"/>
                <a:gd name="T55" fmla="*/ 75 h 373"/>
                <a:gd name="T56" fmla="*/ 0 w 97"/>
                <a:gd name="T57" fmla="*/ 67 h 373"/>
                <a:gd name="T58" fmla="*/ 0 w 97"/>
                <a:gd name="T59" fmla="*/ 75 h 373"/>
                <a:gd name="T60" fmla="*/ 3 w 97"/>
                <a:gd name="T61" fmla="*/ 91 h 373"/>
                <a:gd name="T62" fmla="*/ 15 w 97"/>
                <a:gd name="T63" fmla="*/ 109 h 373"/>
                <a:gd name="T64" fmla="*/ 46 w 97"/>
                <a:gd name="T65" fmla="*/ 118 h 373"/>
                <a:gd name="T66" fmla="*/ 46 w 97"/>
                <a:gd name="T67" fmla="*/ 207 h 373"/>
                <a:gd name="T68" fmla="*/ 43 w 97"/>
                <a:gd name="T69" fmla="*/ 195 h 373"/>
                <a:gd name="T70" fmla="*/ 34 w 97"/>
                <a:gd name="T71" fmla="*/ 182 h 373"/>
                <a:gd name="T72" fmla="*/ 12 w 97"/>
                <a:gd name="T73" fmla="*/ 175 h 373"/>
                <a:gd name="T74" fmla="*/ 11 w 97"/>
                <a:gd name="T75" fmla="*/ 182 h 373"/>
                <a:gd name="T76" fmla="*/ 14 w 97"/>
                <a:gd name="T77" fmla="*/ 197 h 373"/>
                <a:gd name="T78" fmla="*/ 30 w 97"/>
                <a:gd name="T79" fmla="*/ 211 h 373"/>
                <a:gd name="T80" fmla="*/ 46 w 97"/>
                <a:gd name="T81" fmla="*/ 373 h 37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7"/>
                <a:gd name="T124" fmla="*/ 0 h 373"/>
                <a:gd name="T125" fmla="*/ 97 w 97"/>
                <a:gd name="T126" fmla="*/ 373 h 37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cmpd="sng">
              <a:solidFill>
                <a:srgbClr val="D7D7D7"/>
              </a:solidFill>
              <a:bevel/>
              <a:headEnd/>
              <a:tailEnd/>
            </a:ln>
          </p:spPr>
          <p:txBody>
            <a:bodyPr/>
            <a:lstStyle/>
            <a:p>
              <a:endParaRPr lang="zh-CN" altLang="en-US"/>
            </a:p>
          </p:txBody>
        </p:sp>
      </p:grpSp>
      <p:sp>
        <p:nvSpPr>
          <p:cNvPr id="23562" name="Freeform 27" descr="Dark upward diagonal"/>
          <p:cNvSpPr>
            <a:spLocks noChangeArrowheads="1"/>
          </p:cNvSpPr>
          <p:nvPr/>
        </p:nvSpPr>
        <p:spPr bwMode="auto">
          <a:xfrm>
            <a:off x="96426" y="76201"/>
            <a:ext cx="10097919" cy="500063"/>
          </a:xfrm>
          <a:custGeom>
            <a:avLst/>
            <a:gdLst>
              <a:gd name="T0" fmla="*/ 0 w 5655"/>
              <a:gd name="T1" fmla="*/ 2147483647 h 315"/>
              <a:gd name="T2" fmla="*/ 2147483647 w 5655"/>
              <a:gd name="T3" fmla="*/ 0 h 315"/>
              <a:gd name="T4" fmla="*/ 2147483647 w 5655"/>
              <a:gd name="T5" fmla="*/ 2147483647 h 315"/>
              <a:gd name="T6" fmla="*/ 2147483647 w 5655"/>
              <a:gd name="T7" fmla="*/ 2147483647 h 315"/>
              <a:gd name="T8" fmla="*/ 2147483647 w 5655"/>
              <a:gd name="T9" fmla="*/ 2147483647 h 315"/>
              <a:gd name="T10" fmla="*/ 0 w 5655"/>
              <a:gd name="T11" fmla="*/ 2147483647 h 315"/>
              <a:gd name="T12" fmla="*/ 0 60000 65536"/>
              <a:gd name="T13" fmla="*/ 0 60000 65536"/>
              <a:gd name="T14" fmla="*/ 0 60000 65536"/>
              <a:gd name="T15" fmla="*/ 0 60000 65536"/>
              <a:gd name="T16" fmla="*/ 0 60000 65536"/>
              <a:gd name="T17" fmla="*/ 0 60000 65536"/>
              <a:gd name="T18" fmla="*/ 0 w 5655"/>
              <a:gd name="T19" fmla="*/ 0 h 315"/>
              <a:gd name="T20" fmla="*/ 5655 w 5655"/>
              <a:gd name="T21" fmla="*/ 315 h 315"/>
            </a:gdLst>
            <a:ahLst/>
            <a:cxnLst>
              <a:cxn ang="T12">
                <a:pos x="T0" y="T1"/>
              </a:cxn>
              <a:cxn ang="T13">
                <a:pos x="T2" y="T3"/>
              </a:cxn>
              <a:cxn ang="T14">
                <a:pos x="T4" y="T5"/>
              </a:cxn>
              <a:cxn ang="T15">
                <a:pos x="T6" y="T7"/>
              </a:cxn>
              <a:cxn ang="T16">
                <a:pos x="T8" y="T9"/>
              </a:cxn>
              <a:cxn ang="T17">
                <a:pos x="T10" y="T11"/>
              </a:cxn>
            </a:cxnLst>
            <a:rect l="T18" t="T19" r="T20" b="T21"/>
            <a:pathLst>
              <a:path w="5655" h="315">
                <a:moveTo>
                  <a:pt x="0" y="1"/>
                </a:moveTo>
                <a:lnTo>
                  <a:pt x="5546" y="0"/>
                </a:lnTo>
                <a:cubicBezTo>
                  <a:pt x="5652" y="0"/>
                  <a:pt x="5655" y="84"/>
                  <a:pt x="5655" y="84"/>
                </a:cubicBezTo>
                <a:lnTo>
                  <a:pt x="5649" y="315"/>
                </a:lnTo>
                <a:lnTo>
                  <a:pt x="1" y="314"/>
                </a:lnTo>
                <a:lnTo>
                  <a:pt x="0" y="1"/>
                </a:lnTo>
                <a:close/>
              </a:path>
            </a:pathLst>
          </a:custGeom>
          <a:blipFill dpi="0" rotWithShape="1">
            <a:blip r:embed="rId4">
              <a:alphaModFix amt="24000"/>
            </a:blip>
            <a:srcRect/>
            <a:tile tx="0" ty="0" sx="100000" sy="100000" flip="none" algn="tl"/>
          </a:blip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23563" name="Rectangle 28"/>
          <p:cNvSpPr>
            <a:spLocks noChangeArrowheads="1"/>
          </p:cNvSpPr>
          <p:nvPr/>
        </p:nvSpPr>
        <p:spPr bwMode="auto">
          <a:xfrm>
            <a:off x="128568" y="6610351"/>
            <a:ext cx="10046134" cy="163513"/>
          </a:xfrm>
          <a:prstGeom prst="rect">
            <a:avLst/>
          </a:prstGeom>
          <a:solidFill>
            <a:schemeClr val="accent1"/>
          </a:solidFill>
          <a:ln>
            <a:noFill/>
          </a:ln>
          <a:extLst>
            <a:ext uri="{91240B29-F687-4F45-9708-019B960494DF}">
              <a14:hiddenLine xmlns:a14="http://schemas.microsoft.com/office/drawing/2010/main" w="9525">
                <a:solidFill>
                  <a:srgbClr val="000000"/>
                </a:solidFill>
                <a:bevel/>
                <a:headEnd/>
                <a:tailEnd/>
              </a14:hiddenLine>
            </a:ext>
          </a:extLst>
        </p:spPr>
        <p:txBody>
          <a:bodyPr wrap="none" anchor="ctr"/>
          <a:lstStyle>
            <a:lvl1pPr>
              <a:spcBef>
                <a:spcPct val="20000"/>
              </a:spcBef>
              <a:buChar char="•"/>
              <a:defRPr sz="3200">
                <a:solidFill>
                  <a:srgbClr val="000000"/>
                </a:solidFill>
                <a:latin typeface="Arial" charset="0"/>
                <a:cs typeface="Arial" charset="0"/>
                <a:sym typeface="Arial" charset="0"/>
              </a:defRPr>
            </a:lvl1pPr>
            <a:lvl2pPr marL="742950" indent="-285750">
              <a:spcBef>
                <a:spcPct val="20000"/>
              </a:spcBef>
              <a:buChar char="–"/>
              <a:defRPr sz="2800">
                <a:solidFill>
                  <a:srgbClr val="000000"/>
                </a:solidFill>
                <a:latin typeface="Arial" charset="0"/>
                <a:cs typeface="Arial" charset="0"/>
                <a:sym typeface="Arial" charset="0"/>
              </a:defRPr>
            </a:lvl2pPr>
            <a:lvl3pPr marL="1143000" indent="-228600">
              <a:spcBef>
                <a:spcPct val="20000"/>
              </a:spcBef>
              <a:buChar char="•"/>
              <a:defRPr sz="2400">
                <a:solidFill>
                  <a:srgbClr val="000000"/>
                </a:solidFill>
                <a:latin typeface="Arial" charset="0"/>
                <a:cs typeface="Arial" charset="0"/>
                <a:sym typeface="Arial" charset="0"/>
              </a:defRPr>
            </a:lvl3pPr>
            <a:lvl4pPr marL="1600200" indent="-228600">
              <a:spcBef>
                <a:spcPct val="20000"/>
              </a:spcBef>
              <a:buChar char="–"/>
              <a:defRPr sz="2000">
                <a:solidFill>
                  <a:srgbClr val="000000"/>
                </a:solidFill>
                <a:latin typeface="Arial" charset="0"/>
                <a:cs typeface="Arial" charset="0"/>
                <a:sym typeface="Arial" charset="0"/>
              </a:defRPr>
            </a:lvl4pPr>
            <a:lvl5pPr marL="2057400" indent="-228600">
              <a:spcBef>
                <a:spcPct val="20000"/>
              </a:spcBef>
              <a:buChar char="»"/>
              <a:defRPr sz="2000">
                <a:solidFill>
                  <a:srgbClr val="000000"/>
                </a:solidFill>
                <a:latin typeface="Arial" charset="0"/>
                <a:cs typeface="Arial" charset="0"/>
                <a:sym typeface="Arial" charset="0"/>
              </a:defRPr>
            </a:lvl5pPr>
            <a:lvl6pPr marL="25146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6pPr>
            <a:lvl7pPr marL="29718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7pPr>
            <a:lvl8pPr marL="34290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8pPr>
            <a:lvl9pPr marL="38862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9pPr>
          </a:lstStyle>
          <a:p>
            <a:pPr>
              <a:spcBef>
                <a:spcPct val="0"/>
              </a:spcBef>
              <a:buFontTx/>
              <a:buNone/>
            </a:pPr>
            <a:endParaRPr lang="zh-CN" altLang="zh-CN" sz="1800" b="0">
              <a:solidFill>
                <a:srgbClr val="DDE89A"/>
              </a:solidFill>
            </a:endParaRPr>
          </a:p>
        </p:txBody>
      </p:sp>
      <p:grpSp>
        <p:nvGrpSpPr>
          <p:cNvPr id="23564" name="Group 74"/>
          <p:cNvGrpSpPr>
            <a:grpSpLocks/>
          </p:cNvGrpSpPr>
          <p:nvPr/>
        </p:nvGrpSpPr>
        <p:grpSpPr bwMode="auto">
          <a:xfrm>
            <a:off x="96427" y="854075"/>
            <a:ext cx="10103275" cy="1131888"/>
            <a:chOff x="0" y="0"/>
            <a:chExt cx="5658" cy="713"/>
          </a:xfrm>
        </p:grpSpPr>
        <p:sp>
          <p:nvSpPr>
            <p:cNvPr id="23578" name="Freeform 30"/>
            <p:cNvSpPr>
              <a:spLocks noChangeArrowheads="1"/>
            </p:cNvSpPr>
            <p:nvPr/>
          </p:nvSpPr>
          <p:spPr bwMode="auto">
            <a:xfrm>
              <a:off x="0" y="198"/>
              <a:ext cx="5658" cy="515"/>
            </a:xfrm>
            <a:custGeom>
              <a:avLst/>
              <a:gdLst>
                <a:gd name="T0" fmla="*/ 0 w 5446"/>
                <a:gd name="T1" fmla="*/ 0 h 590"/>
                <a:gd name="T2" fmla="*/ 7116 w 5446"/>
                <a:gd name="T3" fmla="*/ 0 h 590"/>
                <a:gd name="T4" fmla="*/ 7116 w 5446"/>
                <a:gd name="T5" fmla="*/ 120 h 590"/>
                <a:gd name="T6" fmla="*/ 7116 w 5446"/>
                <a:gd name="T7" fmla="*/ 175 h 590"/>
                <a:gd name="T8" fmla="*/ 1976 w 5446"/>
                <a:gd name="T9" fmla="*/ 171 h 590"/>
                <a:gd name="T10" fmla="*/ 1682 w 5446"/>
                <a:gd name="T11" fmla="*/ 225 h 590"/>
                <a:gd name="T12" fmla="*/ 0 w 5446"/>
                <a:gd name="T13" fmla="*/ 228 h 590"/>
                <a:gd name="T14" fmla="*/ 0 w 5446"/>
                <a:gd name="T15" fmla="*/ 0 h 590"/>
                <a:gd name="T16" fmla="*/ 0 60000 65536"/>
                <a:gd name="T17" fmla="*/ 0 60000 65536"/>
                <a:gd name="T18" fmla="*/ 0 60000 65536"/>
                <a:gd name="T19" fmla="*/ 0 60000 65536"/>
                <a:gd name="T20" fmla="*/ 0 60000 65536"/>
                <a:gd name="T21" fmla="*/ 0 60000 65536"/>
                <a:gd name="T22" fmla="*/ 0 60000 65536"/>
                <a:gd name="T23" fmla="*/ 0 60000 65536"/>
                <a:gd name="T24" fmla="*/ 0 w 5446"/>
                <a:gd name="T25" fmla="*/ 0 h 590"/>
                <a:gd name="T26" fmla="*/ 5446 w 5446"/>
                <a:gd name="T27" fmla="*/ 590 h 5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46" h="590">
                  <a:moveTo>
                    <a:pt x="0" y="0"/>
                  </a:moveTo>
                  <a:lnTo>
                    <a:pt x="5446" y="0"/>
                  </a:lnTo>
                  <a:lnTo>
                    <a:pt x="5446" y="312"/>
                  </a:lnTo>
                  <a:lnTo>
                    <a:pt x="5446" y="451"/>
                  </a:lnTo>
                  <a:cubicBezTo>
                    <a:pt x="4790" y="473"/>
                    <a:pt x="2205" y="421"/>
                    <a:pt x="1512" y="443"/>
                  </a:cubicBezTo>
                  <a:lnTo>
                    <a:pt x="1288" y="584"/>
                  </a:lnTo>
                  <a:lnTo>
                    <a:pt x="0" y="590"/>
                  </a:lnTo>
                  <a:lnTo>
                    <a:pt x="0" y="0"/>
                  </a:lnTo>
                  <a:close/>
                </a:path>
              </a:pathLst>
            </a:custGeom>
            <a:solidFill>
              <a:schemeClr val="tx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23579" name="Freeform 31"/>
            <p:cNvSpPr>
              <a:spLocks noChangeArrowheads="1"/>
            </p:cNvSpPr>
            <p:nvPr/>
          </p:nvSpPr>
          <p:spPr bwMode="auto">
            <a:xfrm>
              <a:off x="0" y="0"/>
              <a:ext cx="5658" cy="655"/>
            </a:xfrm>
            <a:custGeom>
              <a:avLst/>
              <a:gdLst>
                <a:gd name="T0" fmla="*/ 1 w 5658"/>
                <a:gd name="T1" fmla="*/ 0 h 655"/>
                <a:gd name="T2" fmla="*/ 5657 w 5658"/>
                <a:gd name="T3" fmla="*/ 0 h 655"/>
                <a:gd name="T4" fmla="*/ 5658 w 5658"/>
                <a:gd name="T5" fmla="*/ 534 h 655"/>
                <a:gd name="T6" fmla="*/ 1553 w 5658"/>
                <a:gd name="T7" fmla="*/ 528 h 655"/>
                <a:gd name="T8" fmla="*/ 1317 w 5658"/>
                <a:gd name="T9" fmla="*/ 651 h 655"/>
                <a:gd name="T10" fmla="*/ 0 w 5658"/>
                <a:gd name="T11" fmla="*/ 655 h 655"/>
                <a:gd name="T12" fmla="*/ 1 w 5658"/>
                <a:gd name="T13" fmla="*/ 0 h 655"/>
                <a:gd name="T14" fmla="*/ 0 60000 65536"/>
                <a:gd name="T15" fmla="*/ 0 60000 65536"/>
                <a:gd name="T16" fmla="*/ 0 60000 65536"/>
                <a:gd name="T17" fmla="*/ 0 60000 65536"/>
                <a:gd name="T18" fmla="*/ 0 60000 65536"/>
                <a:gd name="T19" fmla="*/ 0 60000 65536"/>
                <a:gd name="T20" fmla="*/ 0 60000 65536"/>
                <a:gd name="T21" fmla="*/ 0 w 5658"/>
                <a:gd name="T22" fmla="*/ 0 h 655"/>
                <a:gd name="T23" fmla="*/ 5658 w 5658"/>
                <a:gd name="T24" fmla="*/ 655 h 6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58" h="655">
                  <a:moveTo>
                    <a:pt x="1" y="0"/>
                  </a:moveTo>
                  <a:lnTo>
                    <a:pt x="5657" y="0"/>
                  </a:lnTo>
                  <a:lnTo>
                    <a:pt x="5658" y="534"/>
                  </a:lnTo>
                  <a:lnTo>
                    <a:pt x="1553" y="528"/>
                  </a:lnTo>
                  <a:lnTo>
                    <a:pt x="1317" y="651"/>
                  </a:lnTo>
                  <a:lnTo>
                    <a:pt x="0" y="655"/>
                  </a:lnTo>
                  <a:lnTo>
                    <a:pt x="1" y="0"/>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23580" name="Freeform 32"/>
            <p:cNvSpPr>
              <a:spLocks noChangeArrowheads="1"/>
            </p:cNvSpPr>
            <p:nvPr/>
          </p:nvSpPr>
          <p:spPr bwMode="auto">
            <a:xfrm>
              <a:off x="0" y="524"/>
              <a:ext cx="1496" cy="98"/>
            </a:xfrm>
            <a:custGeom>
              <a:avLst/>
              <a:gdLst>
                <a:gd name="T0" fmla="*/ 1880 w 1440"/>
                <a:gd name="T1" fmla="*/ 1 h 112"/>
                <a:gd name="T2" fmla="*/ 1647 w 1440"/>
                <a:gd name="T3" fmla="*/ 45 h 112"/>
                <a:gd name="T4" fmla="*/ 0 w 1440"/>
                <a:gd name="T5" fmla="*/ 44 h 112"/>
                <a:gd name="T6" fmla="*/ 0 w 1440"/>
                <a:gd name="T7" fmla="*/ 19 h 112"/>
                <a:gd name="T8" fmla="*/ 1396 w 1440"/>
                <a:gd name="T9" fmla="*/ 20 h 112"/>
                <a:gd name="T10" fmla="*/ 1492 w 1440"/>
                <a:gd name="T11" fmla="*/ 0 h 112"/>
                <a:gd name="T12" fmla="*/ 1880 w 1440"/>
                <a:gd name="T13" fmla="*/ 1 h 112"/>
                <a:gd name="T14" fmla="*/ 0 60000 65536"/>
                <a:gd name="T15" fmla="*/ 0 60000 65536"/>
                <a:gd name="T16" fmla="*/ 0 60000 65536"/>
                <a:gd name="T17" fmla="*/ 0 60000 65536"/>
                <a:gd name="T18" fmla="*/ 0 60000 65536"/>
                <a:gd name="T19" fmla="*/ 0 60000 65536"/>
                <a:gd name="T20" fmla="*/ 0 60000 65536"/>
                <a:gd name="T21" fmla="*/ 0 w 1440"/>
                <a:gd name="T22" fmla="*/ 0 h 112"/>
                <a:gd name="T23" fmla="*/ 1440 w 1440"/>
                <a:gd name="T24" fmla="*/ 112 h 1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40" h="112">
                  <a:moveTo>
                    <a:pt x="1440" y="1"/>
                  </a:moveTo>
                  <a:lnTo>
                    <a:pt x="1261" y="112"/>
                  </a:lnTo>
                  <a:lnTo>
                    <a:pt x="0" y="110"/>
                  </a:lnTo>
                  <a:lnTo>
                    <a:pt x="0" y="49"/>
                  </a:lnTo>
                  <a:lnTo>
                    <a:pt x="1069" y="50"/>
                  </a:lnTo>
                  <a:lnTo>
                    <a:pt x="1142" y="0"/>
                  </a:lnTo>
                  <a:lnTo>
                    <a:pt x="1440" y="1"/>
                  </a:lnTo>
                  <a:close/>
                </a:path>
              </a:pathLst>
            </a:custGeom>
            <a:solidFill>
              <a:srgbClr val="FFFFFF">
                <a:alpha val="29803"/>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grpSp>
      <p:sp>
        <p:nvSpPr>
          <p:cNvPr id="23565" name="Rectangle 33"/>
          <p:cNvSpPr>
            <a:spLocks noChangeArrowheads="1"/>
          </p:cNvSpPr>
          <p:nvPr/>
        </p:nvSpPr>
        <p:spPr bwMode="auto">
          <a:xfrm>
            <a:off x="96427" y="609600"/>
            <a:ext cx="10103275" cy="185738"/>
          </a:xfrm>
          <a:prstGeom prst="rect">
            <a:avLst/>
          </a:prstGeom>
          <a:solidFill>
            <a:schemeClr val="accent1"/>
          </a:solidFill>
          <a:ln>
            <a:noFill/>
          </a:ln>
          <a:extLst>
            <a:ext uri="{91240B29-F687-4F45-9708-019B960494DF}">
              <a14:hiddenLine xmlns:a14="http://schemas.microsoft.com/office/drawing/2010/main" w="9525">
                <a:solidFill>
                  <a:srgbClr val="000000"/>
                </a:solidFill>
                <a:bevel/>
                <a:headEnd/>
                <a:tailEnd/>
              </a14:hiddenLine>
            </a:ext>
          </a:extLst>
        </p:spPr>
        <p:txBody>
          <a:bodyPr wrap="none" anchor="ctr"/>
          <a:lstStyle>
            <a:lvl1pPr>
              <a:spcBef>
                <a:spcPct val="20000"/>
              </a:spcBef>
              <a:buChar char="•"/>
              <a:defRPr sz="3200">
                <a:solidFill>
                  <a:srgbClr val="000000"/>
                </a:solidFill>
                <a:latin typeface="Arial" charset="0"/>
                <a:cs typeface="Arial" charset="0"/>
                <a:sym typeface="Arial" charset="0"/>
              </a:defRPr>
            </a:lvl1pPr>
            <a:lvl2pPr marL="742950" indent="-285750">
              <a:spcBef>
                <a:spcPct val="20000"/>
              </a:spcBef>
              <a:buChar char="–"/>
              <a:defRPr sz="2800">
                <a:solidFill>
                  <a:srgbClr val="000000"/>
                </a:solidFill>
                <a:latin typeface="Arial" charset="0"/>
                <a:cs typeface="Arial" charset="0"/>
                <a:sym typeface="Arial" charset="0"/>
              </a:defRPr>
            </a:lvl2pPr>
            <a:lvl3pPr marL="1143000" indent="-228600">
              <a:spcBef>
                <a:spcPct val="20000"/>
              </a:spcBef>
              <a:buChar char="•"/>
              <a:defRPr sz="2400">
                <a:solidFill>
                  <a:srgbClr val="000000"/>
                </a:solidFill>
                <a:latin typeface="Arial" charset="0"/>
                <a:cs typeface="Arial" charset="0"/>
                <a:sym typeface="Arial" charset="0"/>
              </a:defRPr>
            </a:lvl3pPr>
            <a:lvl4pPr marL="1600200" indent="-228600">
              <a:spcBef>
                <a:spcPct val="20000"/>
              </a:spcBef>
              <a:buChar char="–"/>
              <a:defRPr sz="2000">
                <a:solidFill>
                  <a:srgbClr val="000000"/>
                </a:solidFill>
                <a:latin typeface="Arial" charset="0"/>
                <a:cs typeface="Arial" charset="0"/>
                <a:sym typeface="Arial" charset="0"/>
              </a:defRPr>
            </a:lvl4pPr>
            <a:lvl5pPr marL="2057400" indent="-228600">
              <a:spcBef>
                <a:spcPct val="20000"/>
              </a:spcBef>
              <a:buChar char="»"/>
              <a:defRPr sz="2000">
                <a:solidFill>
                  <a:srgbClr val="000000"/>
                </a:solidFill>
                <a:latin typeface="Arial" charset="0"/>
                <a:cs typeface="Arial" charset="0"/>
                <a:sym typeface="Arial" charset="0"/>
              </a:defRPr>
            </a:lvl5pPr>
            <a:lvl6pPr marL="25146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6pPr>
            <a:lvl7pPr marL="29718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7pPr>
            <a:lvl8pPr marL="34290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8pPr>
            <a:lvl9pPr marL="38862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9pPr>
          </a:lstStyle>
          <a:p>
            <a:pPr>
              <a:spcBef>
                <a:spcPct val="0"/>
              </a:spcBef>
              <a:buFontTx/>
              <a:buNone/>
            </a:pPr>
            <a:endParaRPr lang="zh-CN" altLang="zh-CN" sz="1800" b="0">
              <a:solidFill>
                <a:srgbClr val="DDE89A"/>
              </a:solidFill>
            </a:endParaRPr>
          </a:p>
        </p:txBody>
      </p:sp>
      <p:sp>
        <p:nvSpPr>
          <p:cNvPr id="23566" name="Rectangle 38" descr="1"/>
          <p:cNvSpPr>
            <a:spLocks noChangeArrowheads="1"/>
          </p:cNvSpPr>
          <p:nvPr/>
        </p:nvSpPr>
        <p:spPr bwMode="auto">
          <a:xfrm>
            <a:off x="4574866" y="4497388"/>
            <a:ext cx="833905" cy="74295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bevel/>
                <a:headEnd/>
                <a:tailEnd/>
              </a14:hiddenLine>
            </a:ext>
          </a:extLst>
        </p:spPr>
        <p:txBody>
          <a:bodyPr wrap="none" anchor="ctr"/>
          <a:lstStyle>
            <a:lvl1pPr>
              <a:spcBef>
                <a:spcPct val="20000"/>
              </a:spcBef>
              <a:buChar char="•"/>
              <a:defRPr sz="3200">
                <a:solidFill>
                  <a:srgbClr val="000000"/>
                </a:solidFill>
                <a:latin typeface="Arial" charset="0"/>
                <a:cs typeface="Arial" charset="0"/>
                <a:sym typeface="Arial" charset="0"/>
              </a:defRPr>
            </a:lvl1pPr>
            <a:lvl2pPr marL="742950" indent="-285750">
              <a:spcBef>
                <a:spcPct val="20000"/>
              </a:spcBef>
              <a:buChar char="–"/>
              <a:defRPr sz="2800">
                <a:solidFill>
                  <a:srgbClr val="000000"/>
                </a:solidFill>
                <a:latin typeface="Arial" charset="0"/>
                <a:cs typeface="Arial" charset="0"/>
                <a:sym typeface="Arial" charset="0"/>
              </a:defRPr>
            </a:lvl2pPr>
            <a:lvl3pPr marL="1143000" indent="-228600">
              <a:spcBef>
                <a:spcPct val="20000"/>
              </a:spcBef>
              <a:buChar char="•"/>
              <a:defRPr sz="2400">
                <a:solidFill>
                  <a:srgbClr val="000000"/>
                </a:solidFill>
                <a:latin typeface="Arial" charset="0"/>
                <a:cs typeface="Arial" charset="0"/>
                <a:sym typeface="Arial" charset="0"/>
              </a:defRPr>
            </a:lvl3pPr>
            <a:lvl4pPr marL="1600200" indent="-228600">
              <a:spcBef>
                <a:spcPct val="20000"/>
              </a:spcBef>
              <a:buChar char="–"/>
              <a:defRPr sz="2000">
                <a:solidFill>
                  <a:srgbClr val="000000"/>
                </a:solidFill>
                <a:latin typeface="Arial" charset="0"/>
                <a:cs typeface="Arial" charset="0"/>
                <a:sym typeface="Arial" charset="0"/>
              </a:defRPr>
            </a:lvl4pPr>
            <a:lvl5pPr marL="2057400" indent="-228600">
              <a:spcBef>
                <a:spcPct val="20000"/>
              </a:spcBef>
              <a:buChar char="»"/>
              <a:defRPr sz="2000">
                <a:solidFill>
                  <a:srgbClr val="000000"/>
                </a:solidFill>
                <a:latin typeface="Arial" charset="0"/>
                <a:cs typeface="Arial" charset="0"/>
                <a:sym typeface="Arial" charset="0"/>
              </a:defRPr>
            </a:lvl5pPr>
            <a:lvl6pPr marL="25146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6pPr>
            <a:lvl7pPr marL="29718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7pPr>
            <a:lvl8pPr marL="34290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8pPr>
            <a:lvl9pPr marL="38862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9pPr>
          </a:lstStyle>
          <a:p>
            <a:pPr>
              <a:spcBef>
                <a:spcPct val="0"/>
              </a:spcBef>
              <a:buFontTx/>
              <a:buNone/>
            </a:pPr>
            <a:endParaRPr lang="zh-CN" altLang="zh-CN" sz="1800" b="0">
              <a:solidFill>
                <a:srgbClr val="DDE89A"/>
              </a:solidFill>
            </a:endParaRPr>
          </a:p>
        </p:txBody>
      </p:sp>
      <p:sp>
        <p:nvSpPr>
          <p:cNvPr id="23567" name="Rectangle 40" descr="7"/>
          <p:cNvSpPr>
            <a:spLocks noChangeArrowheads="1"/>
          </p:cNvSpPr>
          <p:nvPr/>
        </p:nvSpPr>
        <p:spPr bwMode="auto">
          <a:xfrm>
            <a:off x="3683821" y="5314950"/>
            <a:ext cx="835690" cy="742950"/>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bevel/>
                <a:headEnd/>
                <a:tailEnd/>
              </a14:hiddenLine>
            </a:ext>
          </a:extLst>
        </p:spPr>
        <p:txBody>
          <a:bodyPr wrap="none" anchor="ctr"/>
          <a:lstStyle>
            <a:lvl1pPr>
              <a:spcBef>
                <a:spcPct val="20000"/>
              </a:spcBef>
              <a:buChar char="•"/>
              <a:defRPr sz="3200">
                <a:solidFill>
                  <a:srgbClr val="000000"/>
                </a:solidFill>
                <a:latin typeface="Arial" charset="0"/>
                <a:cs typeface="Arial" charset="0"/>
                <a:sym typeface="Arial" charset="0"/>
              </a:defRPr>
            </a:lvl1pPr>
            <a:lvl2pPr marL="742950" indent="-285750">
              <a:spcBef>
                <a:spcPct val="20000"/>
              </a:spcBef>
              <a:buChar char="–"/>
              <a:defRPr sz="2800">
                <a:solidFill>
                  <a:srgbClr val="000000"/>
                </a:solidFill>
                <a:latin typeface="Arial" charset="0"/>
                <a:cs typeface="Arial" charset="0"/>
                <a:sym typeface="Arial" charset="0"/>
              </a:defRPr>
            </a:lvl2pPr>
            <a:lvl3pPr marL="1143000" indent="-228600">
              <a:spcBef>
                <a:spcPct val="20000"/>
              </a:spcBef>
              <a:buChar char="•"/>
              <a:defRPr sz="2400">
                <a:solidFill>
                  <a:srgbClr val="000000"/>
                </a:solidFill>
                <a:latin typeface="Arial" charset="0"/>
                <a:cs typeface="Arial" charset="0"/>
                <a:sym typeface="Arial" charset="0"/>
              </a:defRPr>
            </a:lvl3pPr>
            <a:lvl4pPr marL="1600200" indent="-228600">
              <a:spcBef>
                <a:spcPct val="20000"/>
              </a:spcBef>
              <a:buChar char="–"/>
              <a:defRPr sz="2000">
                <a:solidFill>
                  <a:srgbClr val="000000"/>
                </a:solidFill>
                <a:latin typeface="Arial" charset="0"/>
                <a:cs typeface="Arial" charset="0"/>
                <a:sym typeface="Arial" charset="0"/>
              </a:defRPr>
            </a:lvl4pPr>
            <a:lvl5pPr marL="2057400" indent="-228600">
              <a:spcBef>
                <a:spcPct val="20000"/>
              </a:spcBef>
              <a:buChar char="»"/>
              <a:defRPr sz="2000">
                <a:solidFill>
                  <a:srgbClr val="000000"/>
                </a:solidFill>
                <a:latin typeface="Arial" charset="0"/>
                <a:cs typeface="Arial" charset="0"/>
                <a:sym typeface="Arial" charset="0"/>
              </a:defRPr>
            </a:lvl5pPr>
            <a:lvl6pPr marL="25146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6pPr>
            <a:lvl7pPr marL="29718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7pPr>
            <a:lvl8pPr marL="34290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8pPr>
            <a:lvl9pPr marL="38862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9pPr>
          </a:lstStyle>
          <a:p>
            <a:pPr>
              <a:spcBef>
                <a:spcPct val="0"/>
              </a:spcBef>
              <a:buFontTx/>
              <a:buNone/>
            </a:pPr>
            <a:endParaRPr lang="zh-CN" altLang="zh-CN" sz="1800" b="0">
              <a:solidFill>
                <a:srgbClr val="DDE89A"/>
              </a:solidFill>
            </a:endParaRPr>
          </a:p>
        </p:txBody>
      </p:sp>
      <p:sp>
        <p:nvSpPr>
          <p:cNvPr id="23568" name="Rectangle 42"/>
          <p:cNvSpPr>
            <a:spLocks noChangeArrowheads="1"/>
          </p:cNvSpPr>
          <p:nvPr/>
        </p:nvSpPr>
        <p:spPr bwMode="auto">
          <a:xfrm>
            <a:off x="3692749" y="4510089"/>
            <a:ext cx="833905" cy="744537"/>
          </a:xfrm>
          <a:prstGeom prst="rect">
            <a:avLst/>
          </a:prstGeom>
          <a:solidFill>
            <a:srgbClr val="D7D7D7"/>
          </a:solidFill>
          <a:ln>
            <a:noFill/>
          </a:ln>
          <a:extLst>
            <a:ext uri="{91240B29-F687-4F45-9708-019B960494DF}">
              <a14:hiddenLine xmlns:a14="http://schemas.microsoft.com/office/drawing/2010/main" w="9525">
                <a:solidFill>
                  <a:srgbClr val="000000"/>
                </a:solidFill>
                <a:bevel/>
                <a:headEnd/>
                <a:tailEnd/>
              </a14:hiddenLine>
            </a:ext>
          </a:extLst>
        </p:spPr>
        <p:txBody>
          <a:bodyPr wrap="none" anchor="ctr"/>
          <a:lstStyle>
            <a:lvl1pPr>
              <a:spcBef>
                <a:spcPct val="20000"/>
              </a:spcBef>
              <a:buChar char="•"/>
              <a:defRPr sz="3200">
                <a:solidFill>
                  <a:srgbClr val="000000"/>
                </a:solidFill>
                <a:latin typeface="Arial" charset="0"/>
                <a:cs typeface="Arial" charset="0"/>
                <a:sym typeface="Arial" charset="0"/>
              </a:defRPr>
            </a:lvl1pPr>
            <a:lvl2pPr marL="742950" indent="-285750">
              <a:spcBef>
                <a:spcPct val="20000"/>
              </a:spcBef>
              <a:buChar char="–"/>
              <a:defRPr sz="2800">
                <a:solidFill>
                  <a:srgbClr val="000000"/>
                </a:solidFill>
                <a:latin typeface="Arial" charset="0"/>
                <a:cs typeface="Arial" charset="0"/>
                <a:sym typeface="Arial" charset="0"/>
              </a:defRPr>
            </a:lvl2pPr>
            <a:lvl3pPr marL="1143000" indent="-228600">
              <a:spcBef>
                <a:spcPct val="20000"/>
              </a:spcBef>
              <a:buChar char="•"/>
              <a:defRPr sz="2400">
                <a:solidFill>
                  <a:srgbClr val="000000"/>
                </a:solidFill>
                <a:latin typeface="Arial" charset="0"/>
                <a:cs typeface="Arial" charset="0"/>
                <a:sym typeface="Arial" charset="0"/>
              </a:defRPr>
            </a:lvl3pPr>
            <a:lvl4pPr marL="1600200" indent="-228600">
              <a:spcBef>
                <a:spcPct val="20000"/>
              </a:spcBef>
              <a:buChar char="–"/>
              <a:defRPr sz="2000">
                <a:solidFill>
                  <a:srgbClr val="000000"/>
                </a:solidFill>
                <a:latin typeface="Arial" charset="0"/>
                <a:cs typeface="Arial" charset="0"/>
                <a:sym typeface="Arial" charset="0"/>
              </a:defRPr>
            </a:lvl4pPr>
            <a:lvl5pPr marL="2057400" indent="-228600">
              <a:spcBef>
                <a:spcPct val="20000"/>
              </a:spcBef>
              <a:buChar char="»"/>
              <a:defRPr sz="2000">
                <a:solidFill>
                  <a:srgbClr val="000000"/>
                </a:solidFill>
                <a:latin typeface="Arial" charset="0"/>
                <a:cs typeface="Arial" charset="0"/>
                <a:sym typeface="Arial" charset="0"/>
              </a:defRPr>
            </a:lvl5pPr>
            <a:lvl6pPr marL="25146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6pPr>
            <a:lvl7pPr marL="29718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7pPr>
            <a:lvl8pPr marL="34290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8pPr>
            <a:lvl9pPr marL="38862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9pPr>
          </a:lstStyle>
          <a:p>
            <a:pPr>
              <a:spcBef>
                <a:spcPct val="0"/>
              </a:spcBef>
              <a:buFontTx/>
              <a:buNone/>
            </a:pPr>
            <a:endParaRPr lang="zh-CN" altLang="zh-CN" sz="1800" b="0">
              <a:solidFill>
                <a:srgbClr val="DDE89A"/>
              </a:solidFill>
            </a:endParaRPr>
          </a:p>
        </p:txBody>
      </p:sp>
      <p:sp>
        <p:nvSpPr>
          <p:cNvPr id="23569" name="Rectangle 37" descr="6"/>
          <p:cNvSpPr>
            <a:spLocks noChangeArrowheads="1"/>
          </p:cNvSpPr>
          <p:nvPr/>
        </p:nvSpPr>
        <p:spPr bwMode="auto">
          <a:xfrm>
            <a:off x="1916016" y="5314950"/>
            <a:ext cx="835690" cy="742950"/>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bevel/>
                <a:headEnd/>
                <a:tailEnd/>
              </a14:hiddenLine>
            </a:ext>
          </a:extLst>
        </p:spPr>
        <p:txBody>
          <a:bodyPr wrap="none" anchor="ctr"/>
          <a:lstStyle>
            <a:lvl1pPr>
              <a:spcBef>
                <a:spcPct val="20000"/>
              </a:spcBef>
              <a:buChar char="•"/>
              <a:defRPr sz="3200">
                <a:solidFill>
                  <a:srgbClr val="000000"/>
                </a:solidFill>
                <a:latin typeface="Arial" charset="0"/>
                <a:cs typeface="Arial" charset="0"/>
                <a:sym typeface="Arial" charset="0"/>
              </a:defRPr>
            </a:lvl1pPr>
            <a:lvl2pPr marL="742950" indent="-285750">
              <a:spcBef>
                <a:spcPct val="20000"/>
              </a:spcBef>
              <a:buChar char="–"/>
              <a:defRPr sz="2800">
                <a:solidFill>
                  <a:srgbClr val="000000"/>
                </a:solidFill>
                <a:latin typeface="Arial" charset="0"/>
                <a:cs typeface="Arial" charset="0"/>
                <a:sym typeface="Arial" charset="0"/>
              </a:defRPr>
            </a:lvl2pPr>
            <a:lvl3pPr marL="1143000" indent="-228600">
              <a:spcBef>
                <a:spcPct val="20000"/>
              </a:spcBef>
              <a:buChar char="•"/>
              <a:defRPr sz="2400">
                <a:solidFill>
                  <a:srgbClr val="000000"/>
                </a:solidFill>
                <a:latin typeface="Arial" charset="0"/>
                <a:cs typeface="Arial" charset="0"/>
                <a:sym typeface="Arial" charset="0"/>
              </a:defRPr>
            </a:lvl3pPr>
            <a:lvl4pPr marL="1600200" indent="-228600">
              <a:spcBef>
                <a:spcPct val="20000"/>
              </a:spcBef>
              <a:buChar char="–"/>
              <a:defRPr sz="2000">
                <a:solidFill>
                  <a:srgbClr val="000000"/>
                </a:solidFill>
                <a:latin typeface="Arial" charset="0"/>
                <a:cs typeface="Arial" charset="0"/>
                <a:sym typeface="Arial" charset="0"/>
              </a:defRPr>
            </a:lvl4pPr>
            <a:lvl5pPr marL="2057400" indent="-228600">
              <a:spcBef>
                <a:spcPct val="20000"/>
              </a:spcBef>
              <a:buChar char="»"/>
              <a:defRPr sz="2000">
                <a:solidFill>
                  <a:srgbClr val="000000"/>
                </a:solidFill>
                <a:latin typeface="Arial" charset="0"/>
                <a:cs typeface="Arial" charset="0"/>
                <a:sym typeface="Arial" charset="0"/>
              </a:defRPr>
            </a:lvl5pPr>
            <a:lvl6pPr marL="25146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6pPr>
            <a:lvl7pPr marL="29718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7pPr>
            <a:lvl8pPr marL="34290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8pPr>
            <a:lvl9pPr marL="38862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9pPr>
          </a:lstStyle>
          <a:p>
            <a:pPr>
              <a:spcBef>
                <a:spcPct val="0"/>
              </a:spcBef>
              <a:buFontTx/>
              <a:buNone/>
            </a:pPr>
            <a:endParaRPr lang="zh-CN" altLang="zh-CN" sz="1800" b="0">
              <a:solidFill>
                <a:srgbClr val="DDE89A"/>
              </a:solidFill>
            </a:endParaRPr>
          </a:p>
        </p:txBody>
      </p:sp>
      <p:sp>
        <p:nvSpPr>
          <p:cNvPr id="23570" name="Rectangle 49"/>
          <p:cNvSpPr>
            <a:spLocks noChangeArrowheads="1"/>
          </p:cNvSpPr>
          <p:nvPr/>
        </p:nvSpPr>
        <p:spPr bwMode="auto">
          <a:xfrm>
            <a:off x="1916016" y="4511675"/>
            <a:ext cx="835690" cy="742950"/>
          </a:xfrm>
          <a:prstGeom prst="rect">
            <a:avLst/>
          </a:prstGeom>
          <a:solidFill>
            <a:srgbClr val="80CB35">
              <a:alpha val="50195"/>
            </a:srgbClr>
          </a:solidFill>
          <a:ln>
            <a:noFill/>
          </a:ln>
          <a:extLst>
            <a:ext uri="{91240B29-F687-4F45-9708-019B960494DF}">
              <a14:hiddenLine xmlns:a14="http://schemas.microsoft.com/office/drawing/2010/main" w="9525">
                <a:solidFill>
                  <a:srgbClr val="000000"/>
                </a:solidFill>
                <a:bevel/>
                <a:headEnd/>
                <a:tailEnd/>
              </a14:hiddenLine>
            </a:ext>
          </a:extLst>
        </p:spPr>
        <p:txBody>
          <a:bodyPr wrap="none" anchor="ctr"/>
          <a:lstStyle>
            <a:lvl1pPr>
              <a:spcBef>
                <a:spcPct val="20000"/>
              </a:spcBef>
              <a:buChar char="•"/>
              <a:defRPr sz="3200">
                <a:solidFill>
                  <a:srgbClr val="000000"/>
                </a:solidFill>
                <a:latin typeface="Arial" charset="0"/>
                <a:cs typeface="Arial" charset="0"/>
                <a:sym typeface="Arial" charset="0"/>
              </a:defRPr>
            </a:lvl1pPr>
            <a:lvl2pPr marL="742950" indent="-285750">
              <a:spcBef>
                <a:spcPct val="20000"/>
              </a:spcBef>
              <a:buChar char="–"/>
              <a:defRPr sz="2800">
                <a:solidFill>
                  <a:srgbClr val="000000"/>
                </a:solidFill>
                <a:latin typeface="Arial" charset="0"/>
                <a:cs typeface="Arial" charset="0"/>
                <a:sym typeface="Arial" charset="0"/>
              </a:defRPr>
            </a:lvl2pPr>
            <a:lvl3pPr marL="1143000" indent="-228600">
              <a:spcBef>
                <a:spcPct val="20000"/>
              </a:spcBef>
              <a:buChar char="•"/>
              <a:defRPr sz="2400">
                <a:solidFill>
                  <a:srgbClr val="000000"/>
                </a:solidFill>
                <a:latin typeface="Arial" charset="0"/>
                <a:cs typeface="Arial" charset="0"/>
                <a:sym typeface="Arial" charset="0"/>
              </a:defRPr>
            </a:lvl3pPr>
            <a:lvl4pPr marL="1600200" indent="-228600">
              <a:spcBef>
                <a:spcPct val="20000"/>
              </a:spcBef>
              <a:buChar char="–"/>
              <a:defRPr sz="2000">
                <a:solidFill>
                  <a:srgbClr val="000000"/>
                </a:solidFill>
                <a:latin typeface="Arial" charset="0"/>
                <a:cs typeface="Arial" charset="0"/>
                <a:sym typeface="Arial" charset="0"/>
              </a:defRPr>
            </a:lvl4pPr>
            <a:lvl5pPr marL="2057400" indent="-228600">
              <a:spcBef>
                <a:spcPct val="20000"/>
              </a:spcBef>
              <a:buChar char="»"/>
              <a:defRPr sz="2000">
                <a:solidFill>
                  <a:srgbClr val="000000"/>
                </a:solidFill>
                <a:latin typeface="Arial" charset="0"/>
                <a:cs typeface="Arial" charset="0"/>
                <a:sym typeface="Arial" charset="0"/>
              </a:defRPr>
            </a:lvl5pPr>
            <a:lvl6pPr marL="25146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6pPr>
            <a:lvl7pPr marL="29718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7pPr>
            <a:lvl8pPr marL="34290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8pPr>
            <a:lvl9pPr marL="38862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9pPr>
          </a:lstStyle>
          <a:p>
            <a:pPr>
              <a:spcBef>
                <a:spcPct val="0"/>
              </a:spcBef>
              <a:buFontTx/>
              <a:buNone/>
            </a:pPr>
            <a:endParaRPr lang="zh-CN" altLang="zh-CN" sz="1800" b="0">
              <a:solidFill>
                <a:srgbClr val="DDE89A"/>
              </a:solidFill>
            </a:endParaRPr>
          </a:p>
        </p:txBody>
      </p:sp>
      <p:sp>
        <p:nvSpPr>
          <p:cNvPr id="23571" name="Rectangle 50"/>
          <p:cNvSpPr>
            <a:spLocks noChangeArrowheads="1"/>
          </p:cNvSpPr>
          <p:nvPr/>
        </p:nvSpPr>
        <p:spPr bwMode="auto">
          <a:xfrm>
            <a:off x="144639" y="4511675"/>
            <a:ext cx="833904" cy="742950"/>
          </a:xfrm>
          <a:prstGeom prst="rect">
            <a:avLst/>
          </a:prstGeom>
          <a:solidFill>
            <a:srgbClr val="329A2A">
              <a:alpha val="50195"/>
            </a:srgbClr>
          </a:solidFill>
          <a:ln>
            <a:noFill/>
          </a:ln>
          <a:extLst>
            <a:ext uri="{91240B29-F687-4F45-9708-019B960494DF}">
              <a14:hiddenLine xmlns:a14="http://schemas.microsoft.com/office/drawing/2010/main" w="9525">
                <a:solidFill>
                  <a:srgbClr val="000000"/>
                </a:solidFill>
                <a:bevel/>
                <a:headEnd/>
                <a:tailEnd/>
              </a14:hiddenLine>
            </a:ext>
          </a:extLst>
        </p:spPr>
        <p:txBody>
          <a:bodyPr wrap="none" anchor="ctr"/>
          <a:lstStyle>
            <a:lvl1pPr>
              <a:spcBef>
                <a:spcPct val="20000"/>
              </a:spcBef>
              <a:buChar char="•"/>
              <a:defRPr sz="3200">
                <a:solidFill>
                  <a:srgbClr val="000000"/>
                </a:solidFill>
                <a:latin typeface="Arial" charset="0"/>
                <a:cs typeface="Arial" charset="0"/>
                <a:sym typeface="Arial" charset="0"/>
              </a:defRPr>
            </a:lvl1pPr>
            <a:lvl2pPr marL="742950" indent="-285750">
              <a:spcBef>
                <a:spcPct val="20000"/>
              </a:spcBef>
              <a:buChar char="–"/>
              <a:defRPr sz="2800">
                <a:solidFill>
                  <a:srgbClr val="000000"/>
                </a:solidFill>
                <a:latin typeface="Arial" charset="0"/>
                <a:cs typeface="Arial" charset="0"/>
                <a:sym typeface="Arial" charset="0"/>
              </a:defRPr>
            </a:lvl2pPr>
            <a:lvl3pPr marL="1143000" indent="-228600">
              <a:spcBef>
                <a:spcPct val="20000"/>
              </a:spcBef>
              <a:buChar char="•"/>
              <a:defRPr sz="2400">
                <a:solidFill>
                  <a:srgbClr val="000000"/>
                </a:solidFill>
                <a:latin typeface="Arial" charset="0"/>
                <a:cs typeface="Arial" charset="0"/>
                <a:sym typeface="Arial" charset="0"/>
              </a:defRPr>
            </a:lvl3pPr>
            <a:lvl4pPr marL="1600200" indent="-228600">
              <a:spcBef>
                <a:spcPct val="20000"/>
              </a:spcBef>
              <a:buChar char="–"/>
              <a:defRPr sz="2000">
                <a:solidFill>
                  <a:srgbClr val="000000"/>
                </a:solidFill>
                <a:latin typeface="Arial" charset="0"/>
                <a:cs typeface="Arial" charset="0"/>
                <a:sym typeface="Arial" charset="0"/>
              </a:defRPr>
            </a:lvl4pPr>
            <a:lvl5pPr marL="2057400" indent="-228600">
              <a:spcBef>
                <a:spcPct val="20000"/>
              </a:spcBef>
              <a:buChar char="»"/>
              <a:defRPr sz="2000">
                <a:solidFill>
                  <a:srgbClr val="000000"/>
                </a:solidFill>
                <a:latin typeface="Arial" charset="0"/>
                <a:cs typeface="Arial" charset="0"/>
                <a:sym typeface="Arial" charset="0"/>
              </a:defRPr>
            </a:lvl5pPr>
            <a:lvl6pPr marL="25146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6pPr>
            <a:lvl7pPr marL="29718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7pPr>
            <a:lvl8pPr marL="34290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8pPr>
            <a:lvl9pPr marL="38862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9pPr>
          </a:lstStyle>
          <a:p>
            <a:pPr>
              <a:spcBef>
                <a:spcPct val="0"/>
              </a:spcBef>
              <a:buFontTx/>
              <a:buNone/>
            </a:pPr>
            <a:endParaRPr lang="zh-CN" altLang="zh-CN" sz="1800" b="0">
              <a:solidFill>
                <a:srgbClr val="DDE89A"/>
              </a:solidFill>
            </a:endParaRPr>
          </a:p>
        </p:txBody>
      </p:sp>
      <p:sp>
        <p:nvSpPr>
          <p:cNvPr id="23572" name="Rectangle 52"/>
          <p:cNvSpPr>
            <a:spLocks noChangeArrowheads="1"/>
          </p:cNvSpPr>
          <p:nvPr/>
        </p:nvSpPr>
        <p:spPr bwMode="auto">
          <a:xfrm>
            <a:off x="2803489" y="5314950"/>
            <a:ext cx="835690" cy="742950"/>
          </a:xfrm>
          <a:prstGeom prst="rect">
            <a:avLst/>
          </a:prstGeom>
          <a:solidFill>
            <a:schemeClr val="tx1"/>
          </a:solidFill>
          <a:ln>
            <a:noFill/>
          </a:ln>
          <a:extLst>
            <a:ext uri="{91240B29-F687-4F45-9708-019B960494DF}">
              <a14:hiddenLine xmlns:a14="http://schemas.microsoft.com/office/drawing/2010/main" w="9525">
                <a:solidFill>
                  <a:srgbClr val="000000"/>
                </a:solidFill>
                <a:bevel/>
                <a:headEnd/>
                <a:tailEnd/>
              </a14:hiddenLine>
            </a:ext>
          </a:extLst>
        </p:spPr>
        <p:txBody>
          <a:bodyPr wrap="none" anchor="ctr"/>
          <a:lstStyle>
            <a:lvl1pPr>
              <a:spcBef>
                <a:spcPct val="20000"/>
              </a:spcBef>
              <a:buChar char="•"/>
              <a:defRPr sz="3200">
                <a:solidFill>
                  <a:srgbClr val="000000"/>
                </a:solidFill>
                <a:latin typeface="Arial" charset="0"/>
                <a:cs typeface="Arial" charset="0"/>
                <a:sym typeface="Arial" charset="0"/>
              </a:defRPr>
            </a:lvl1pPr>
            <a:lvl2pPr marL="742950" indent="-285750">
              <a:spcBef>
                <a:spcPct val="20000"/>
              </a:spcBef>
              <a:buChar char="–"/>
              <a:defRPr sz="2800">
                <a:solidFill>
                  <a:srgbClr val="000000"/>
                </a:solidFill>
                <a:latin typeface="Arial" charset="0"/>
                <a:cs typeface="Arial" charset="0"/>
                <a:sym typeface="Arial" charset="0"/>
              </a:defRPr>
            </a:lvl2pPr>
            <a:lvl3pPr marL="1143000" indent="-228600">
              <a:spcBef>
                <a:spcPct val="20000"/>
              </a:spcBef>
              <a:buChar char="•"/>
              <a:defRPr sz="2400">
                <a:solidFill>
                  <a:srgbClr val="000000"/>
                </a:solidFill>
                <a:latin typeface="Arial" charset="0"/>
                <a:cs typeface="Arial" charset="0"/>
                <a:sym typeface="Arial" charset="0"/>
              </a:defRPr>
            </a:lvl3pPr>
            <a:lvl4pPr marL="1600200" indent="-228600">
              <a:spcBef>
                <a:spcPct val="20000"/>
              </a:spcBef>
              <a:buChar char="–"/>
              <a:defRPr sz="2000">
                <a:solidFill>
                  <a:srgbClr val="000000"/>
                </a:solidFill>
                <a:latin typeface="Arial" charset="0"/>
                <a:cs typeface="Arial" charset="0"/>
                <a:sym typeface="Arial" charset="0"/>
              </a:defRPr>
            </a:lvl4pPr>
            <a:lvl5pPr marL="2057400" indent="-228600">
              <a:spcBef>
                <a:spcPct val="20000"/>
              </a:spcBef>
              <a:buChar char="»"/>
              <a:defRPr sz="2000">
                <a:solidFill>
                  <a:srgbClr val="000000"/>
                </a:solidFill>
                <a:latin typeface="Arial" charset="0"/>
                <a:cs typeface="Arial" charset="0"/>
                <a:sym typeface="Arial" charset="0"/>
              </a:defRPr>
            </a:lvl5pPr>
            <a:lvl6pPr marL="25146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6pPr>
            <a:lvl7pPr marL="29718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7pPr>
            <a:lvl8pPr marL="34290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8pPr>
            <a:lvl9pPr marL="38862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9pPr>
          </a:lstStyle>
          <a:p>
            <a:pPr>
              <a:spcBef>
                <a:spcPct val="0"/>
              </a:spcBef>
              <a:buFontTx/>
              <a:buNone/>
            </a:pPr>
            <a:endParaRPr lang="zh-CN" altLang="zh-CN" sz="1800" b="0">
              <a:solidFill>
                <a:srgbClr val="DDE89A"/>
              </a:solidFill>
            </a:endParaRPr>
          </a:p>
        </p:txBody>
      </p:sp>
      <p:pic>
        <p:nvPicPr>
          <p:cNvPr id="23573" name="Picture 43" descr="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6424" y="2911475"/>
            <a:ext cx="1516028"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4" name="Rectangle 70" descr="2"/>
          <p:cNvSpPr>
            <a:spLocks noChangeArrowheads="1"/>
          </p:cNvSpPr>
          <p:nvPr/>
        </p:nvSpPr>
        <p:spPr bwMode="auto">
          <a:xfrm>
            <a:off x="1914230" y="3705225"/>
            <a:ext cx="837476" cy="742950"/>
          </a:xfrm>
          <a:prstGeom prst="rect">
            <a:avLst/>
          </a:prstGeom>
          <a:blipFill dpi="0" rotWithShape="1">
            <a:blip r:embed="rId9"/>
            <a:srcRect/>
            <a:stretch>
              <a:fillRect/>
            </a:stretch>
          </a:blipFill>
          <a:ln>
            <a:noFill/>
          </a:ln>
          <a:extLst>
            <a:ext uri="{91240B29-F687-4F45-9708-019B960494DF}">
              <a14:hiddenLine xmlns:a14="http://schemas.microsoft.com/office/drawing/2010/main" w="9525">
                <a:solidFill>
                  <a:srgbClr val="000000"/>
                </a:solidFill>
                <a:bevel/>
                <a:headEnd/>
                <a:tailEnd/>
              </a14:hiddenLine>
            </a:ext>
          </a:extLst>
        </p:spPr>
        <p:txBody>
          <a:bodyPr wrap="none" anchor="ctr"/>
          <a:lstStyle>
            <a:lvl1pPr>
              <a:spcBef>
                <a:spcPct val="20000"/>
              </a:spcBef>
              <a:buChar char="•"/>
              <a:defRPr sz="3200">
                <a:solidFill>
                  <a:srgbClr val="000000"/>
                </a:solidFill>
                <a:latin typeface="Arial" charset="0"/>
                <a:cs typeface="Arial" charset="0"/>
                <a:sym typeface="Arial" charset="0"/>
              </a:defRPr>
            </a:lvl1pPr>
            <a:lvl2pPr marL="742950" indent="-285750">
              <a:spcBef>
                <a:spcPct val="20000"/>
              </a:spcBef>
              <a:buChar char="–"/>
              <a:defRPr sz="2800">
                <a:solidFill>
                  <a:srgbClr val="000000"/>
                </a:solidFill>
                <a:latin typeface="Arial" charset="0"/>
                <a:cs typeface="Arial" charset="0"/>
                <a:sym typeface="Arial" charset="0"/>
              </a:defRPr>
            </a:lvl2pPr>
            <a:lvl3pPr marL="1143000" indent="-228600">
              <a:spcBef>
                <a:spcPct val="20000"/>
              </a:spcBef>
              <a:buChar char="•"/>
              <a:defRPr sz="2400">
                <a:solidFill>
                  <a:srgbClr val="000000"/>
                </a:solidFill>
                <a:latin typeface="Arial" charset="0"/>
                <a:cs typeface="Arial" charset="0"/>
                <a:sym typeface="Arial" charset="0"/>
              </a:defRPr>
            </a:lvl3pPr>
            <a:lvl4pPr marL="1600200" indent="-228600">
              <a:spcBef>
                <a:spcPct val="20000"/>
              </a:spcBef>
              <a:buChar char="–"/>
              <a:defRPr sz="2000">
                <a:solidFill>
                  <a:srgbClr val="000000"/>
                </a:solidFill>
                <a:latin typeface="Arial" charset="0"/>
                <a:cs typeface="Arial" charset="0"/>
                <a:sym typeface="Arial" charset="0"/>
              </a:defRPr>
            </a:lvl4pPr>
            <a:lvl5pPr marL="2057400" indent="-228600">
              <a:spcBef>
                <a:spcPct val="20000"/>
              </a:spcBef>
              <a:buChar char="»"/>
              <a:defRPr sz="2000">
                <a:solidFill>
                  <a:srgbClr val="000000"/>
                </a:solidFill>
                <a:latin typeface="Arial" charset="0"/>
                <a:cs typeface="Arial" charset="0"/>
                <a:sym typeface="Arial" charset="0"/>
              </a:defRPr>
            </a:lvl5pPr>
            <a:lvl6pPr marL="25146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6pPr>
            <a:lvl7pPr marL="29718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7pPr>
            <a:lvl8pPr marL="34290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8pPr>
            <a:lvl9pPr marL="3886200" indent="-228600" eaLnBrk="0" fontAlgn="base" hangingPunct="0">
              <a:spcBef>
                <a:spcPct val="20000"/>
              </a:spcBef>
              <a:spcAft>
                <a:spcPct val="0"/>
              </a:spcAft>
              <a:buChar char="»"/>
              <a:defRPr sz="2000">
                <a:solidFill>
                  <a:srgbClr val="000000"/>
                </a:solidFill>
                <a:latin typeface="Arial" charset="0"/>
                <a:cs typeface="Arial" charset="0"/>
                <a:sym typeface="Arial" charset="0"/>
              </a:defRPr>
            </a:lvl9pPr>
          </a:lstStyle>
          <a:p>
            <a:pPr>
              <a:spcBef>
                <a:spcPct val="0"/>
              </a:spcBef>
              <a:buFontTx/>
              <a:buNone/>
            </a:pPr>
            <a:endParaRPr lang="zh-CN" altLang="zh-CN" sz="1800" b="0">
              <a:solidFill>
                <a:srgbClr val="DDE89A"/>
              </a:solidFill>
            </a:endParaRPr>
          </a:p>
        </p:txBody>
      </p:sp>
      <p:pic>
        <p:nvPicPr>
          <p:cNvPr id="23575" name="图片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96210" y="6122988"/>
            <a:ext cx="562484"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6" name="Rectangle 3"/>
          <p:cNvSpPr>
            <a:spLocks noGrp="1" noChangeArrowheads="1"/>
          </p:cNvSpPr>
          <p:nvPr>
            <p:ph type="subTitle" idx="4294967295"/>
          </p:nvPr>
        </p:nvSpPr>
        <p:spPr>
          <a:xfrm>
            <a:off x="4614151" y="6194426"/>
            <a:ext cx="5412342" cy="403225"/>
          </a:xfrm>
          <a:extLst>
            <a:ext uri="{91240B29-F687-4F45-9708-019B960494DF}">
              <a14:hiddenLine xmlns:a14="http://schemas.microsoft.com/office/drawing/2010/main" w="9525">
                <a:solidFill>
                  <a:srgbClr val="000000"/>
                </a:solidFill>
                <a:miter lim="800000"/>
                <a:headEnd/>
                <a:tailEnd/>
              </a14:hiddenLine>
            </a:ext>
          </a:extLst>
        </p:spPr>
        <p:txBody>
          <a:bodyPr/>
          <a:lstStyle/>
          <a:p>
            <a:pPr marL="0" indent="0" algn="r" eaLnBrk="1" hangingPunct="1">
              <a:buFontTx/>
              <a:buNone/>
            </a:pPr>
            <a:r>
              <a:rPr lang="zh-CN" altLang="en-US" sz="1600" b="1" smtClean="0">
                <a:solidFill>
                  <a:srgbClr val="FFFFFF"/>
                </a:solidFill>
                <a:latin typeface="黑体" pitchFamily="49" charset="-122"/>
                <a:ea typeface="黑体" pitchFamily="49" charset="-122"/>
                <a:sym typeface="黑体" pitchFamily="49" charset="-122"/>
              </a:rPr>
              <a:t>生命科学学院工会</a:t>
            </a:r>
            <a:endParaRPr lang="en-US" altLang="zh-CN" sz="1600" b="1" smtClean="0">
              <a:solidFill>
                <a:srgbClr val="FFFFFF"/>
              </a:solidFill>
              <a:latin typeface="黑体" pitchFamily="49" charset="-122"/>
              <a:ea typeface="黑体" pitchFamily="49" charset="-122"/>
              <a:sym typeface="黑体" pitchFamily="49" charset="-122"/>
            </a:endParaRPr>
          </a:p>
        </p:txBody>
      </p:sp>
      <p:sp>
        <p:nvSpPr>
          <p:cNvPr id="16409" name="Rectangle 4"/>
          <p:cNvSpPr>
            <a:spLocks noGrp="1" noChangeArrowheads="1"/>
          </p:cNvSpPr>
          <p:nvPr>
            <p:ph type="ctrTitle" idx="4294967295"/>
          </p:nvPr>
        </p:nvSpPr>
        <p:spPr>
          <a:xfrm>
            <a:off x="3401687" y="543649"/>
            <a:ext cx="6771230" cy="1470025"/>
          </a:xfrm>
          <a:extLst>
            <a:ext uri="{91240B29-F687-4F45-9708-019B960494DF}">
              <a14:hiddenLine xmlns:a14="http://schemas.microsoft.com/office/drawing/2010/main" w="9525">
                <a:solidFill>
                  <a:srgbClr val="000000"/>
                </a:solidFill>
                <a:miter lim="800000"/>
                <a:headEnd/>
                <a:tailEnd/>
              </a14:hiddenLine>
            </a:ext>
          </a:extLst>
        </p:spPr>
        <p:txBody>
          <a:bodyPr/>
          <a:lstStyle/>
          <a:p>
            <a:pPr algn="r" eaLnBrk="1" hangingPunct="1"/>
            <a:r>
              <a:rPr lang="zh-CN" altLang="en-US" dirty="0" smtClean="0">
                <a:solidFill>
                  <a:schemeClr val="bg1"/>
                </a:solidFill>
                <a:ea typeface="宋体" charset="-122"/>
              </a:rPr>
              <a:t>谢谢大家！</a:t>
            </a:r>
            <a:endParaRPr lang="zh-CN" altLang="zh-CN" dirty="0" smtClean="0">
              <a:solidFill>
                <a:schemeClr val="bg1"/>
              </a:solidFill>
              <a:ea typeface="宋体" charset="-122"/>
            </a:endParaRPr>
          </a:p>
        </p:txBody>
      </p:sp>
      <p:sp>
        <p:nvSpPr>
          <p:cNvPr id="48" name="Rectangle 4"/>
          <p:cNvSpPr>
            <a:spLocks noGrp="1" noChangeArrowheads="1"/>
          </p:cNvSpPr>
          <p:nvPr/>
        </p:nvSpPr>
        <p:spPr bwMode="auto">
          <a:xfrm>
            <a:off x="2132807" y="2693988"/>
            <a:ext cx="60198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b="1">
                <a:solidFill>
                  <a:srgbClr val="FFFFFF"/>
                </a:solidFill>
                <a:latin typeface="+mj-lt"/>
                <a:ea typeface="+mj-ea"/>
                <a:cs typeface="+mj-cs"/>
                <a:sym typeface="Arial" charset="0"/>
              </a:defRPr>
            </a:lvl1pPr>
            <a:lvl2pPr algn="l" rtl="0" eaLnBrk="0" fontAlgn="base" hangingPunct="0">
              <a:spcBef>
                <a:spcPct val="0"/>
              </a:spcBef>
              <a:spcAft>
                <a:spcPct val="0"/>
              </a:spcAft>
              <a:defRPr sz="4400" b="1">
                <a:solidFill>
                  <a:srgbClr val="FFFFFF"/>
                </a:solidFill>
                <a:latin typeface="Arial" pitchFamily="34" charset="0"/>
                <a:cs typeface="Arial" pitchFamily="34" charset="0"/>
                <a:sym typeface="Arial" charset="0"/>
              </a:defRPr>
            </a:lvl2pPr>
            <a:lvl3pPr algn="l" rtl="0" eaLnBrk="0" fontAlgn="base" hangingPunct="0">
              <a:spcBef>
                <a:spcPct val="0"/>
              </a:spcBef>
              <a:spcAft>
                <a:spcPct val="0"/>
              </a:spcAft>
              <a:defRPr sz="4400" b="1">
                <a:solidFill>
                  <a:srgbClr val="FFFFFF"/>
                </a:solidFill>
                <a:latin typeface="Arial" pitchFamily="34" charset="0"/>
                <a:cs typeface="Arial" pitchFamily="34" charset="0"/>
                <a:sym typeface="Arial" charset="0"/>
              </a:defRPr>
            </a:lvl3pPr>
            <a:lvl4pPr algn="l" rtl="0" eaLnBrk="0" fontAlgn="base" hangingPunct="0">
              <a:spcBef>
                <a:spcPct val="0"/>
              </a:spcBef>
              <a:spcAft>
                <a:spcPct val="0"/>
              </a:spcAft>
              <a:defRPr sz="4400" b="1">
                <a:solidFill>
                  <a:srgbClr val="FFFFFF"/>
                </a:solidFill>
                <a:latin typeface="Arial" pitchFamily="34" charset="0"/>
                <a:cs typeface="Arial" pitchFamily="34" charset="0"/>
                <a:sym typeface="Arial" charset="0"/>
              </a:defRPr>
            </a:lvl4pPr>
            <a:lvl5pPr algn="l" rtl="0" eaLnBrk="0" fontAlgn="base" hangingPunct="0">
              <a:spcBef>
                <a:spcPct val="0"/>
              </a:spcBef>
              <a:spcAft>
                <a:spcPct val="0"/>
              </a:spcAft>
              <a:defRPr sz="4400" b="1">
                <a:solidFill>
                  <a:srgbClr val="FFFFFF"/>
                </a:solidFill>
                <a:latin typeface="Arial" pitchFamily="34" charset="0"/>
                <a:cs typeface="Arial" pitchFamily="34" charset="0"/>
                <a:sym typeface="Arial" charset="0"/>
              </a:defRPr>
            </a:lvl5pPr>
            <a:lvl6pPr marL="457200" algn="l" rtl="0" fontAlgn="base">
              <a:spcBef>
                <a:spcPct val="0"/>
              </a:spcBef>
              <a:spcAft>
                <a:spcPct val="0"/>
              </a:spcAft>
              <a:defRPr sz="4400" b="1">
                <a:solidFill>
                  <a:srgbClr val="FFFFFF"/>
                </a:solidFill>
                <a:latin typeface="Arial" pitchFamily="34" charset="0"/>
                <a:cs typeface="Arial" pitchFamily="34" charset="0"/>
                <a:sym typeface="Arial" pitchFamily="34" charset="0"/>
              </a:defRPr>
            </a:lvl6pPr>
            <a:lvl7pPr marL="914400" algn="l" rtl="0" fontAlgn="base">
              <a:spcBef>
                <a:spcPct val="0"/>
              </a:spcBef>
              <a:spcAft>
                <a:spcPct val="0"/>
              </a:spcAft>
              <a:defRPr sz="4400" b="1">
                <a:solidFill>
                  <a:srgbClr val="FFFFFF"/>
                </a:solidFill>
                <a:latin typeface="Arial" pitchFamily="34" charset="0"/>
                <a:cs typeface="Arial" pitchFamily="34" charset="0"/>
                <a:sym typeface="Arial" pitchFamily="34" charset="0"/>
              </a:defRPr>
            </a:lvl7pPr>
            <a:lvl8pPr marL="1371600" algn="l" rtl="0" fontAlgn="base">
              <a:spcBef>
                <a:spcPct val="0"/>
              </a:spcBef>
              <a:spcAft>
                <a:spcPct val="0"/>
              </a:spcAft>
              <a:defRPr sz="4400" b="1">
                <a:solidFill>
                  <a:srgbClr val="FFFFFF"/>
                </a:solidFill>
                <a:latin typeface="Arial" pitchFamily="34" charset="0"/>
                <a:cs typeface="Arial" pitchFamily="34" charset="0"/>
                <a:sym typeface="Arial" pitchFamily="34" charset="0"/>
              </a:defRPr>
            </a:lvl8pPr>
            <a:lvl9pPr marL="1828800" algn="l" rtl="0" fontAlgn="base">
              <a:spcBef>
                <a:spcPct val="0"/>
              </a:spcBef>
              <a:spcAft>
                <a:spcPct val="0"/>
              </a:spcAft>
              <a:defRPr sz="4400" b="1">
                <a:solidFill>
                  <a:srgbClr val="FFFFFF"/>
                </a:solidFill>
                <a:latin typeface="Arial" pitchFamily="34" charset="0"/>
                <a:cs typeface="Arial" pitchFamily="34" charset="0"/>
                <a:sym typeface="Arial" pitchFamily="34" charset="0"/>
              </a:defRPr>
            </a:lvl9pPr>
          </a:lstStyle>
          <a:p>
            <a:pPr algn="r" eaLnBrk="1" hangingPunct="1"/>
            <a:r>
              <a:rPr lang="zh-CN" altLang="en-US" dirty="0" smtClean="0">
                <a:solidFill>
                  <a:schemeClr val="bg1"/>
                </a:solidFill>
                <a:ea typeface="宋体" charset="-122"/>
              </a:rPr>
              <a:t>谢大家！</a:t>
            </a:r>
            <a:endParaRPr lang="zh-CN" altLang="zh-CN" dirty="0" smtClean="0">
              <a:solidFill>
                <a:schemeClr val="bg1"/>
              </a:solidFill>
              <a:ea typeface="宋体" charset="-122"/>
            </a:endParaRPr>
          </a:p>
        </p:txBody>
      </p:sp>
      <p:sp>
        <p:nvSpPr>
          <p:cNvPr id="49" name="Rectangle 4"/>
          <p:cNvSpPr>
            <a:spLocks noGrp="1" noChangeArrowheads="1"/>
          </p:cNvSpPr>
          <p:nvPr/>
        </p:nvSpPr>
        <p:spPr bwMode="auto">
          <a:xfrm>
            <a:off x="3743474" y="3259207"/>
            <a:ext cx="60198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b="1">
                <a:solidFill>
                  <a:srgbClr val="FFFFFF"/>
                </a:solidFill>
                <a:latin typeface="+mj-lt"/>
                <a:ea typeface="+mj-ea"/>
                <a:cs typeface="+mj-cs"/>
                <a:sym typeface="Arial" charset="0"/>
              </a:defRPr>
            </a:lvl1pPr>
            <a:lvl2pPr algn="l" rtl="0" eaLnBrk="0" fontAlgn="base" hangingPunct="0">
              <a:spcBef>
                <a:spcPct val="0"/>
              </a:spcBef>
              <a:spcAft>
                <a:spcPct val="0"/>
              </a:spcAft>
              <a:defRPr sz="4400" b="1">
                <a:solidFill>
                  <a:srgbClr val="FFFFFF"/>
                </a:solidFill>
                <a:latin typeface="Arial" pitchFamily="34" charset="0"/>
                <a:cs typeface="Arial" pitchFamily="34" charset="0"/>
                <a:sym typeface="Arial" charset="0"/>
              </a:defRPr>
            </a:lvl2pPr>
            <a:lvl3pPr algn="l" rtl="0" eaLnBrk="0" fontAlgn="base" hangingPunct="0">
              <a:spcBef>
                <a:spcPct val="0"/>
              </a:spcBef>
              <a:spcAft>
                <a:spcPct val="0"/>
              </a:spcAft>
              <a:defRPr sz="4400" b="1">
                <a:solidFill>
                  <a:srgbClr val="FFFFFF"/>
                </a:solidFill>
                <a:latin typeface="Arial" pitchFamily="34" charset="0"/>
                <a:cs typeface="Arial" pitchFamily="34" charset="0"/>
                <a:sym typeface="Arial" charset="0"/>
              </a:defRPr>
            </a:lvl3pPr>
            <a:lvl4pPr algn="l" rtl="0" eaLnBrk="0" fontAlgn="base" hangingPunct="0">
              <a:spcBef>
                <a:spcPct val="0"/>
              </a:spcBef>
              <a:spcAft>
                <a:spcPct val="0"/>
              </a:spcAft>
              <a:defRPr sz="4400" b="1">
                <a:solidFill>
                  <a:srgbClr val="FFFFFF"/>
                </a:solidFill>
                <a:latin typeface="Arial" pitchFamily="34" charset="0"/>
                <a:cs typeface="Arial" pitchFamily="34" charset="0"/>
                <a:sym typeface="Arial" charset="0"/>
              </a:defRPr>
            </a:lvl4pPr>
            <a:lvl5pPr algn="l" rtl="0" eaLnBrk="0" fontAlgn="base" hangingPunct="0">
              <a:spcBef>
                <a:spcPct val="0"/>
              </a:spcBef>
              <a:spcAft>
                <a:spcPct val="0"/>
              </a:spcAft>
              <a:defRPr sz="4400" b="1">
                <a:solidFill>
                  <a:srgbClr val="FFFFFF"/>
                </a:solidFill>
                <a:latin typeface="Arial" pitchFamily="34" charset="0"/>
                <a:cs typeface="Arial" pitchFamily="34" charset="0"/>
                <a:sym typeface="Arial" charset="0"/>
              </a:defRPr>
            </a:lvl5pPr>
            <a:lvl6pPr marL="457200" algn="l" rtl="0" fontAlgn="base">
              <a:spcBef>
                <a:spcPct val="0"/>
              </a:spcBef>
              <a:spcAft>
                <a:spcPct val="0"/>
              </a:spcAft>
              <a:defRPr sz="4400" b="1">
                <a:solidFill>
                  <a:srgbClr val="FFFFFF"/>
                </a:solidFill>
                <a:latin typeface="Arial" pitchFamily="34" charset="0"/>
                <a:cs typeface="Arial" pitchFamily="34" charset="0"/>
                <a:sym typeface="Arial" pitchFamily="34" charset="0"/>
              </a:defRPr>
            </a:lvl6pPr>
            <a:lvl7pPr marL="914400" algn="l" rtl="0" fontAlgn="base">
              <a:spcBef>
                <a:spcPct val="0"/>
              </a:spcBef>
              <a:spcAft>
                <a:spcPct val="0"/>
              </a:spcAft>
              <a:defRPr sz="4400" b="1">
                <a:solidFill>
                  <a:srgbClr val="FFFFFF"/>
                </a:solidFill>
                <a:latin typeface="Arial" pitchFamily="34" charset="0"/>
                <a:cs typeface="Arial" pitchFamily="34" charset="0"/>
                <a:sym typeface="Arial" pitchFamily="34" charset="0"/>
              </a:defRPr>
            </a:lvl7pPr>
            <a:lvl8pPr marL="1371600" algn="l" rtl="0" fontAlgn="base">
              <a:spcBef>
                <a:spcPct val="0"/>
              </a:spcBef>
              <a:spcAft>
                <a:spcPct val="0"/>
              </a:spcAft>
              <a:defRPr sz="4400" b="1">
                <a:solidFill>
                  <a:srgbClr val="FFFFFF"/>
                </a:solidFill>
                <a:latin typeface="Arial" pitchFamily="34" charset="0"/>
                <a:cs typeface="Arial" pitchFamily="34" charset="0"/>
                <a:sym typeface="Arial" pitchFamily="34" charset="0"/>
              </a:defRPr>
            </a:lvl8pPr>
            <a:lvl9pPr marL="1828800" algn="l" rtl="0" fontAlgn="base">
              <a:spcBef>
                <a:spcPct val="0"/>
              </a:spcBef>
              <a:spcAft>
                <a:spcPct val="0"/>
              </a:spcAft>
              <a:defRPr sz="4400" b="1">
                <a:solidFill>
                  <a:srgbClr val="FFFFFF"/>
                </a:solidFill>
                <a:latin typeface="Arial" pitchFamily="34" charset="0"/>
                <a:cs typeface="Arial" pitchFamily="34" charset="0"/>
                <a:sym typeface="Arial" pitchFamily="34" charset="0"/>
              </a:defRPr>
            </a:lvl9pPr>
          </a:lstStyle>
          <a:p>
            <a:pPr algn="r" eaLnBrk="1" hangingPunct="1"/>
            <a:r>
              <a:rPr lang="zh-CN" altLang="en-US" dirty="0" smtClean="0">
                <a:solidFill>
                  <a:srgbClr val="00B050"/>
                </a:solidFill>
                <a:ea typeface="宋体" charset="-122"/>
              </a:rPr>
              <a:t>             谢谢大家！</a:t>
            </a:r>
            <a:r>
              <a:rPr lang="zh-CN" altLang="en-US" dirty="0" smtClean="0">
                <a:solidFill>
                  <a:schemeClr val="bg1"/>
                </a:solidFill>
                <a:ea typeface="宋体" charset="-122"/>
              </a:rPr>
              <a:t>家</a:t>
            </a:r>
            <a:r>
              <a:rPr lang="zh-CN" altLang="en-US" dirty="0">
                <a:solidFill>
                  <a:schemeClr val="bg1"/>
                </a:solidFill>
                <a:ea typeface="宋体" charset="-122"/>
              </a:rPr>
              <a:t>！大家</a:t>
            </a:r>
            <a:r>
              <a:rPr lang="zh-CN" altLang="en-US" dirty="0" smtClean="0">
                <a:solidFill>
                  <a:schemeClr val="bg1"/>
                </a:solidFill>
                <a:ea typeface="宋体" charset="-122"/>
              </a:rPr>
              <a:t>！</a:t>
            </a:r>
            <a:endParaRPr lang="zh-CN" altLang="zh-CN" dirty="0" smtClean="0">
              <a:solidFill>
                <a:schemeClr val="bg1"/>
              </a:solidFill>
              <a:ea typeface="宋体" charset="-122"/>
            </a:endParaRPr>
          </a:p>
        </p:txBody>
      </p:sp>
      <p:sp>
        <p:nvSpPr>
          <p:cNvPr id="2" name="矩形 1"/>
          <p:cNvSpPr/>
          <p:nvPr/>
        </p:nvSpPr>
        <p:spPr>
          <a:xfrm>
            <a:off x="4472497" y="3244334"/>
            <a:ext cx="3507291" cy="369332"/>
          </a:xfrm>
          <a:prstGeom prst="rect">
            <a:avLst/>
          </a:prstGeom>
        </p:spPr>
        <p:txBody>
          <a:bodyPr wrap="square">
            <a:spAutoFit/>
          </a:bodyPr>
          <a:lstStyle/>
          <a:p>
            <a:r>
              <a:rPr lang="zh-CN" altLang="en-US" dirty="0">
                <a:solidFill>
                  <a:schemeClr val="bg1"/>
                </a:solidFill>
                <a:ea typeface="宋体" charset="-122"/>
              </a:rPr>
              <a:t>谢谢大家！</a:t>
            </a:r>
            <a:endParaRPr lang="zh-CN" altLang="en-US" dirty="0"/>
          </a:p>
        </p:txBody>
      </p:sp>
    </p:spTree>
    <p:extLst>
      <p:ext uri="{BB962C8B-B14F-4D97-AF65-F5344CB8AC3E}">
        <p14:creationId xmlns:p14="http://schemas.microsoft.com/office/powerpoint/2010/main" val="78682815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6409"/>
                                        </p:tgtEl>
                                        <p:attrNameLst>
                                          <p:attrName>style.visibility</p:attrName>
                                        </p:attrNameLst>
                                      </p:cBhvr>
                                      <p:to>
                                        <p:strVal val="visible"/>
                                      </p:to>
                                    </p:set>
                                    <p:anim calcmode="lin" valueType="num">
                                      <p:cBhvr>
                                        <p:cTn id="7" dur="500" fill="hold"/>
                                        <p:tgtEl>
                                          <p:spTgt spid="16409"/>
                                        </p:tgtEl>
                                        <p:attrNameLst>
                                          <p:attrName>ppt_x</p:attrName>
                                        </p:attrNameLst>
                                      </p:cBhvr>
                                      <p:tavLst>
                                        <p:tav tm="0">
                                          <p:val>
                                            <p:strVal val="#ppt_x-.2"/>
                                          </p:val>
                                        </p:tav>
                                        <p:tav tm="100000">
                                          <p:val>
                                            <p:strVal val="#ppt_x"/>
                                          </p:val>
                                        </p:tav>
                                      </p:tavLst>
                                    </p:anim>
                                    <p:anim calcmode="lin" valueType="num">
                                      <p:cBhvr>
                                        <p:cTn id="8" dur="500" fill="hold"/>
                                        <p:tgtEl>
                                          <p:spTgt spid="16409"/>
                                        </p:tgtEl>
                                        <p:attrNameLst>
                                          <p:attrName>ppt_y</p:attrName>
                                        </p:attrNameLst>
                                      </p:cBhvr>
                                      <p:tavLst>
                                        <p:tav tm="0">
                                          <p:val>
                                            <p:strVal val="#ppt_y"/>
                                          </p:val>
                                        </p:tav>
                                        <p:tav tm="100000">
                                          <p:val>
                                            <p:strVal val="#ppt_y"/>
                                          </p:val>
                                        </p:tav>
                                      </p:tavLst>
                                    </p:anim>
                                    <p:animEffect prLst="gradientSize: 0.1">
                                      <p:cBhvr>
                                        <p:cTn id="9" dur="500"/>
                                        <p:tgtEl>
                                          <p:spTgt spid="16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09" grpId="0" bldLvl="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smtClean="0">
                <a:latin typeface="微软雅黑" pitchFamily="34" charset="-122"/>
                <a:ea typeface="微软雅黑" pitchFamily="34" charset="-122"/>
                <a:sym typeface="+mn-ea"/>
              </a:rPr>
              <a:t>一、</a:t>
            </a:r>
            <a:r>
              <a:rPr lang="en-US" altLang="zh-CN" dirty="0" smtClean="0">
                <a:latin typeface="微软雅黑" pitchFamily="34" charset="-122"/>
                <a:ea typeface="微软雅黑" pitchFamily="34" charset="-122"/>
                <a:sym typeface="+mn-ea"/>
              </a:rPr>
              <a:t> </a:t>
            </a:r>
            <a:r>
              <a:rPr lang="zh-CN" altLang="en-US" dirty="0" smtClean="0">
                <a:latin typeface="微软雅黑" pitchFamily="34" charset="-122"/>
                <a:ea typeface="微软雅黑" pitchFamily="34" charset="-122"/>
                <a:sym typeface="+mn-ea"/>
              </a:rPr>
              <a:t>高度重视，大力支持</a:t>
            </a:r>
            <a:endParaRPr lang="zh-CN" altLang="en-US" dirty="0"/>
          </a:p>
        </p:txBody>
      </p:sp>
      <p:sp>
        <p:nvSpPr>
          <p:cNvPr id="5" name="内容占位符 4"/>
          <p:cNvSpPr>
            <a:spLocks noGrp="1"/>
          </p:cNvSpPr>
          <p:nvPr>
            <p:ph idx="1"/>
          </p:nvPr>
        </p:nvSpPr>
        <p:spPr>
          <a:xfrm>
            <a:off x="493293" y="1477107"/>
            <a:ext cx="9109686" cy="1888904"/>
          </a:xfrm>
        </p:spPr>
        <p:txBody>
          <a:bodyPr/>
          <a:lstStyle/>
          <a:p>
            <a:r>
              <a:rPr lang="zh-CN" altLang="en-US" b="1" dirty="0" smtClean="0">
                <a:latin typeface="仿宋" panose="02010609060101010101" pitchFamily="49" charset="-122"/>
                <a:ea typeface="仿宋" panose="02010609060101010101" pitchFamily="49" charset="-122"/>
              </a:rPr>
              <a:t>保障</a:t>
            </a:r>
            <a:r>
              <a:rPr lang="zh-CN" altLang="en-US" b="1" dirty="0">
                <a:latin typeface="仿宋" panose="02010609060101010101" pitchFamily="49" charset="-122"/>
                <a:ea typeface="仿宋" panose="02010609060101010101" pitchFamily="49" charset="-122"/>
              </a:rPr>
              <a:t>经费投入支持工会活动</a:t>
            </a:r>
            <a:r>
              <a:rPr lang="zh-CN" altLang="en-US" b="1" dirty="0" smtClean="0">
                <a:latin typeface="仿宋" panose="02010609060101010101" pitchFamily="49" charset="-122"/>
                <a:ea typeface="仿宋" panose="02010609060101010101" pitchFamily="49" charset="-122"/>
              </a:rPr>
              <a:t>，健身场所购进空气净化器</a:t>
            </a:r>
            <a:r>
              <a:rPr lang="en-US" altLang="zh-CN" b="1" dirty="0" smtClean="0">
                <a:latin typeface="仿宋" panose="02010609060101010101" pitchFamily="49" charset="-122"/>
                <a:ea typeface="仿宋" panose="02010609060101010101" pitchFamily="49" charset="-122"/>
              </a:rPr>
              <a:t>4</a:t>
            </a:r>
            <a:r>
              <a:rPr lang="zh-CN" altLang="en-US" b="1" dirty="0" smtClean="0">
                <a:latin typeface="仿宋" panose="02010609060101010101" pitchFamily="49" charset="-122"/>
                <a:ea typeface="仿宋" panose="02010609060101010101" pitchFamily="49" charset="-122"/>
              </a:rPr>
              <a:t>台</a:t>
            </a:r>
            <a:endParaRPr lang="en-US" altLang="zh-CN" b="1" dirty="0" smtClean="0">
              <a:latin typeface="仿宋" panose="02010609060101010101" pitchFamily="49" charset="-122"/>
              <a:ea typeface="仿宋" panose="02010609060101010101" pitchFamily="49" charset="-122"/>
            </a:endParaRPr>
          </a:p>
          <a:p>
            <a:r>
              <a:rPr lang="zh-CN" altLang="en-US" b="1" dirty="0" smtClean="0">
                <a:latin typeface="仿宋" panose="02010609060101010101" pitchFamily="49" charset="-122"/>
                <a:ea typeface="仿宋" panose="02010609060101010101" pitchFamily="49" charset="-122"/>
                <a:sym typeface="+mn-ea"/>
              </a:rPr>
              <a:t>积极</a:t>
            </a:r>
            <a:r>
              <a:rPr lang="zh-CN" altLang="en-US" b="1" dirty="0">
                <a:latin typeface="仿宋" panose="02010609060101010101" pitchFamily="49" charset="-122"/>
                <a:ea typeface="仿宋" panose="02010609060101010101" pitchFamily="49" charset="-122"/>
                <a:sym typeface="+mn-ea"/>
              </a:rPr>
              <a:t>支持学校工会工作，为其开展数独比赛、瑜伽等集体活动提供场地。</a:t>
            </a:r>
            <a:endParaRPr lang="zh-CN" altLang="en-US" b="1" dirty="0">
              <a:latin typeface="仿宋" panose="02010609060101010101" pitchFamily="49" charset="-122"/>
              <a:ea typeface="仿宋" panose="02010609060101010101" pitchFamily="49" charset="-122"/>
            </a:endParaRPr>
          </a:p>
          <a:p>
            <a:endParaRPr lang="en-US" altLang="zh-CN" b="1" dirty="0" smtClean="0">
              <a:latin typeface="仿宋" panose="02010609060101010101" pitchFamily="49" charset="-122"/>
              <a:ea typeface="仿宋" panose="02010609060101010101" pitchFamily="49"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4358" y="2990730"/>
            <a:ext cx="3924584" cy="2616389"/>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4881" y="2564292"/>
            <a:ext cx="2595523" cy="3469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1944857"/>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latin typeface="微软雅黑" pitchFamily="34" charset="-122"/>
                <a:ea typeface="微软雅黑" pitchFamily="34" charset="-122"/>
                <a:sym typeface="+mn-ea"/>
              </a:rPr>
              <a:t>二、</a:t>
            </a:r>
            <a:r>
              <a:rPr lang="en-US" altLang="zh-CN" dirty="0" smtClean="0">
                <a:latin typeface="微软雅黑" pitchFamily="34" charset="-122"/>
                <a:ea typeface="微软雅黑" pitchFamily="34" charset="-122"/>
                <a:sym typeface="+mn-ea"/>
              </a:rPr>
              <a:t> </a:t>
            </a:r>
            <a:r>
              <a:rPr lang="en-US" altLang="zh-CN" dirty="0" err="1" smtClean="0">
                <a:latin typeface="微软雅黑" pitchFamily="34" charset="-122"/>
                <a:ea typeface="微软雅黑" pitchFamily="34" charset="-122"/>
                <a:sym typeface="+mn-ea"/>
              </a:rPr>
              <a:t>加强建设</a:t>
            </a:r>
            <a:r>
              <a:rPr lang="en-US" altLang="zh-CN" dirty="0" smtClean="0">
                <a:latin typeface="微软雅黑" pitchFamily="34" charset="-122"/>
                <a:ea typeface="微软雅黑" pitchFamily="34" charset="-122"/>
                <a:sym typeface="+mn-ea"/>
              </a:rPr>
              <a:t>，</a:t>
            </a:r>
            <a:r>
              <a:rPr lang="zh-CN" altLang="en-US" dirty="0" smtClean="0">
                <a:latin typeface="微软雅黑" pitchFamily="34" charset="-122"/>
                <a:ea typeface="微软雅黑" pitchFamily="34" charset="-122"/>
                <a:sym typeface="+mn-ea"/>
              </a:rPr>
              <a:t>制度保障</a:t>
            </a:r>
            <a:endParaRPr lang="zh-CN" altLang="en-US" dirty="0"/>
          </a:p>
        </p:txBody>
      </p:sp>
      <p:sp>
        <p:nvSpPr>
          <p:cNvPr id="3" name="内容占位符 2"/>
          <p:cNvSpPr>
            <a:spLocks noGrp="1"/>
          </p:cNvSpPr>
          <p:nvPr>
            <p:ph idx="1"/>
          </p:nvPr>
        </p:nvSpPr>
        <p:spPr/>
        <p:txBody>
          <a:bodyPr/>
          <a:lstStyle/>
          <a:p>
            <a:pPr>
              <a:lnSpc>
                <a:spcPct val="100000"/>
              </a:lnSpc>
              <a:spcBef>
                <a:spcPts val="0"/>
              </a:spcBef>
            </a:pPr>
            <a:r>
              <a:rPr lang="zh-CN" altLang="en-US" b="1" dirty="0">
                <a:latin typeface="仿宋" pitchFamily="49" charset="-122"/>
                <a:ea typeface="仿宋" pitchFamily="49" charset="-122"/>
              </a:rPr>
              <a:t>学院工会采取以工会</a:t>
            </a:r>
            <a:r>
              <a:rPr lang="zh-CN" altLang="en-US" b="1" dirty="0" smtClean="0">
                <a:latin typeface="仿宋" pitchFamily="49" charset="-122"/>
                <a:ea typeface="仿宋" pitchFamily="49" charset="-122"/>
              </a:rPr>
              <a:t>小组的</a:t>
            </a:r>
            <a:r>
              <a:rPr lang="zh-CN" altLang="en-US" b="1" dirty="0">
                <a:latin typeface="仿宋" pitchFamily="49" charset="-122"/>
                <a:ea typeface="仿宋" pitchFamily="49" charset="-122"/>
              </a:rPr>
              <a:t>形式为主导</a:t>
            </a:r>
            <a:r>
              <a:rPr lang="zh-CN" altLang="en-US" b="1" dirty="0" smtClean="0">
                <a:latin typeface="仿宋" pitchFamily="49" charset="-122"/>
                <a:ea typeface="仿宋" pitchFamily="49" charset="-122"/>
              </a:rPr>
              <a:t>开</a:t>
            </a:r>
            <a:endParaRPr lang="en-US" altLang="zh-CN" b="1" dirty="0" smtClean="0">
              <a:latin typeface="仿宋" pitchFamily="49" charset="-122"/>
              <a:ea typeface="仿宋" pitchFamily="49" charset="-122"/>
            </a:endParaRPr>
          </a:p>
          <a:p>
            <a:pPr marL="635" indent="0">
              <a:lnSpc>
                <a:spcPct val="100000"/>
              </a:lnSpc>
              <a:spcBef>
                <a:spcPts val="0"/>
              </a:spcBef>
              <a:buNone/>
            </a:pPr>
            <a:r>
              <a:rPr lang="en-US" altLang="zh-CN" b="1" dirty="0">
                <a:latin typeface="仿宋" pitchFamily="49" charset="-122"/>
                <a:ea typeface="仿宋" pitchFamily="49" charset="-122"/>
              </a:rPr>
              <a:t> </a:t>
            </a:r>
            <a:r>
              <a:rPr lang="en-US" altLang="zh-CN" b="1" dirty="0" smtClean="0">
                <a:latin typeface="仿宋" pitchFamily="49" charset="-122"/>
                <a:ea typeface="仿宋" pitchFamily="49" charset="-122"/>
              </a:rPr>
              <a:t>  </a:t>
            </a:r>
            <a:r>
              <a:rPr lang="zh-CN" altLang="en-US" b="1" dirty="0">
                <a:latin typeface="仿宋" pitchFamily="49" charset="-122"/>
                <a:ea typeface="仿宋" pitchFamily="49" charset="-122"/>
              </a:rPr>
              <a:t>展活动，充分发挥小组成员</a:t>
            </a:r>
            <a:r>
              <a:rPr lang="zh-CN" altLang="en-US" b="1" dirty="0" smtClean="0">
                <a:latin typeface="仿宋" pitchFamily="49" charset="-122"/>
                <a:ea typeface="仿宋" pitchFamily="49" charset="-122"/>
              </a:rPr>
              <a:t>的创造性。</a:t>
            </a:r>
            <a:endParaRPr lang="zh-CN" altLang="en-US" b="1" dirty="0">
              <a:latin typeface="仿宋" pitchFamily="49" charset="-122"/>
              <a:ea typeface="仿宋" pitchFamily="49" charset="-122"/>
            </a:endParaRPr>
          </a:p>
          <a:p>
            <a:r>
              <a:rPr lang="zh-CN" altLang="en-US" b="1" dirty="0" smtClean="0">
                <a:latin typeface="仿宋" pitchFamily="49" charset="-122"/>
                <a:ea typeface="仿宋" pitchFamily="49" charset="-122"/>
              </a:rPr>
              <a:t>进行</a:t>
            </a:r>
            <a:r>
              <a:rPr lang="zh-CN" altLang="en-US" b="1" dirty="0">
                <a:latin typeface="仿宋" pitchFamily="49" charset="-122"/>
                <a:ea typeface="仿宋" pitchFamily="49" charset="-122"/>
              </a:rPr>
              <a:t>动态量化</a:t>
            </a:r>
            <a:r>
              <a:rPr lang="zh-CN" altLang="en-US" b="1" dirty="0" smtClean="0">
                <a:latin typeface="仿宋" pitchFamily="49" charset="-122"/>
                <a:ea typeface="仿宋" pitchFamily="49" charset="-122"/>
              </a:rPr>
              <a:t>管理，依照积分开展评奖激励。</a:t>
            </a:r>
            <a:endParaRPr lang="en-US" altLang="zh-CN" b="1" dirty="0" smtClean="0">
              <a:latin typeface="仿宋" pitchFamily="49" charset="-122"/>
              <a:ea typeface="仿宋" pitchFamily="49" charset="-122"/>
            </a:endParaRPr>
          </a:p>
          <a:p>
            <a:pPr>
              <a:lnSpc>
                <a:spcPct val="100000"/>
              </a:lnSpc>
              <a:spcBef>
                <a:spcPts val="0"/>
              </a:spcBef>
            </a:pPr>
            <a:r>
              <a:rPr lang="zh-CN" altLang="en-US" b="1" dirty="0">
                <a:latin typeface="仿宋" pitchFamily="49" charset="-122"/>
                <a:ea typeface="仿宋" pitchFamily="49" charset="-122"/>
              </a:rPr>
              <a:t>通过工会小组，同时做好会员的信息采集和</a:t>
            </a:r>
            <a:endParaRPr lang="en-US" altLang="zh-CN" b="1" dirty="0">
              <a:latin typeface="仿宋" pitchFamily="49" charset="-122"/>
              <a:ea typeface="仿宋" pitchFamily="49" charset="-122"/>
            </a:endParaRPr>
          </a:p>
          <a:p>
            <a:pPr marL="635" indent="0">
              <a:lnSpc>
                <a:spcPct val="100000"/>
              </a:lnSpc>
              <a:spcBef>
                <a:spcPts val="0"/>
              </a:spcBef>
              <a:buNone/>
            </a:pPr>
            <a:r>
              <a:rPr lang="en-US" altLang="zh-CN" b="1" dirty="0">
                <a:latin typeface="仿宋" pitchFamily="49" charset="-122"/>
                <a:ea typeface="仿宋" pitchFamily="49" charset="-122"/>
              </a:rPr>
              <a:t>   </a:t>
            </a:r>
            <a:r>
              <a:rPr lang="zh-CN" altLang="en-US" b="1" dirty="0">
                <a:latin typeface="仿宋" pitchFamily="49" charset="-122"/>
                <a:ea typeface="仿宋" pitchFamily="49" charset="-122"/>
              </a:rPr>
              <a:t>更新工作，深入开展“京卡</a:t>
            </a:r>
            <a:r>
              <a:rPr lang="en-US" altLang="zh-CN" b="1" dirty="0">
                <a:latin typeface="仿宋" pitchFamily="49" charset="-122"/>
                <a:ea typeface="仿宋" pitchFamily="49" charset="-122"/>
              </a:rPr>
              <a:t>•</a:t>
            </a:r>
            <a:r>
              <a:rPr lang="zh-CN" altLang="en-US" b="1" dirty="0">
                <a:latin typeface="仿宋" pitchFamily="49" charset="-122"/>
                <a:ea typeface="仿宋" pitchFamily="49" charset="-122"/>
              </a:rPr>
              <a:t>服务卡”推广</a:t>
            </a:r>
            <a:endParaRPr lang="en-US" altLang="zh-CN" b="1" dirty="0">
              <a:latin typeface="仿宋" pitchFamily="49" charset="-122"/>
              <a:ea typeface="仿宋" pitchFamily="49" charset="-122"/>
            </a:endParaRPr>
          </a:p>
          <a:p>
            <a:pPr marL="635" indent="0">
              <a:lnSpc>
                <a:spcPct val="100000"/>
              </a:lnSpc>
              <a:spcBef>
                <a:spcPts val="0"/>
              </a:spcBef>
              <a:buNone/>
            </a:pPr>
            <a:r>
              <a:rPr lang="en-US" altLang="zh-CN" b="1" dirty="0">
                <a:latin typeface="仿宋" pitchFamily="49" charset="-122"/>
                <a:ea typeface="仿宋" pitchFamily="49" charset="-122"/>
              </a:rPr>
              <a:t>   </a:t>
            </a:r>
            <a:r>
              <a:rPr lang="zh-CN" altLang="en-US" b="1" dirty="0">
                <a:latin typeface="仿宋" pitchFamily="49" charset="-122"/>
                <a:ea typeface="仿宋" pitchFamily="49" charset="-122"/>
              </a:rPr>
              <a:t>活动，会员办卡率超过</a:t>
            </a:r>
            <a:r>
              <a:rPr lang="en-US" altLang="zh-CN" b="1" dirty="0">
                <a:latin typeface="仿宋" pitchFamily="49" charset="-122"/>
                <a:ea typeface="仿宋" pitchFamily="49" charset="-122"/>
              </a:rPr>
              <a:t>95%</a:t>
            </a:r>
            <a:r>
              <a:rPr lang="zh-CN" altLang="en-US" b="1" dirty="0">
                <a:latin typeface="仿宋" pitchFamily="49" charset="-122"/>
                <a:ea typeface="仿宋" pitchFamily="49" charset="-122"/>
              </a:rPr>
              <a:t>。</a:t>
            </a:r>
          </a:p>
          <a:p>
            <a:pPr marL="635" indent="0">
              <a:lnSpc>
                <a:spcPct val="100000"/>
              </a:lnSpc>
              <a:spcBef>
                <a:spcPts val="0"/>
              </a:spcBef>
              <a:buNone/>
            </a:pPr>
            <a:endParaRPr lang="zh-CN" altLang="en-US" dirty="0"/>
          </a:p>
          <a:p>
            <a:pPr marL="635" indent="0">
              <a:lnSpc>
                <a:spcPct val="100000"/>
              </a:lnSpc>
              <a:spcBef>
                <a:spcPts val="0"/>
              </a:spcBef>
              <a:buNone/>
            </a:pPr>
            <a:endParaRPr lang="zh-CN" altLang="en-US" dirty="0"/>
          </a:p>
          <a:p>
            <a:pPr marL="635" indent="0">
              <a:lnSpc>
                <a:spcPct val="100000"/>
              </a:lnSpc>
              <a:spcBef>
                <a:spcPts val="0"/>
              </a:spcBef>
              <a:buNone/>
            </a:pPr>
            <a:endParaRPr lang="zh-CN" altLang="en-US" dirty="0"/>
          </a:p>
          <a:p>
            <a:pPr marL="635" indent="0">
              <a:lnSpc>
                <a:spcPct val="100000"/>
              </a:lnSpc>
              <a:spcBef>
                <a:spcPts val="0"/>
              </a:spcBef>
              <a:buNone/>
            </a:pPr>
            <a:endParaRPr lang="zh-CN" altLang="en-US" dirty="0"/>
          </a:p>
          <a:p>
            <a:pPr marL="635" indent="0">
              <a:lnSpc>
                <a:spcPct val="100000"/>
              </a:lnSpc>
              <a:spcBef>
                <a:spcPts val="0"/>
              </a:spcBef>
              <a:buNone/>
            </a:pPr>
            <a:endParaRPr lang="zh-CN" altLang="en-US" dirty="0"/>
          </a:p>
          <a:p>
            <a:pPr marL="635" indent="0">
              <a:lnSpc>
                <a:spcPct val="100000"/>
              </a:lnSpc>
              <a:spcBef>
                <a:spcPts val="0"/>
              </a:spcBef>
              <a:buNone/>
            </a:pPr>
            <a:endParaRPr lang="zh-CN" alt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9156" y="1452810"/>
            <a:ext cx="3811189" cy="3578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图片 6" descr="C:\Users\Dell\AppData\Roaming\Tencent\Users\1053749834\QQ\WinTemp\RichOle\YV}7I0`L4O2BTTI2$X@TL~Q.png"/>
          <p:cNvPicPr/>
          <p:nvPr/>
        </p:nvPicPr>
        <p:blipFill>
          <a:blip r:embed="rId3">
            <a:extLst>
              <a:ext uri="{28A0092B-C50C-407E-A947-70E740481C1C}">
                <a14:useLocalDpi xmlns:a14="http://schemas.microsoft.com/office/drawing/2010/main" val="0"/>
              </a:ext>
            </a:extLst>
          </a:blip>
          <a:srcRect/>
          <a:stretch>
            <a:fillRect/>
          </a:stretch>
        </p:blipFill>
        <p:spPr bwMode="auto">
          <a:xfrm>
            <a:off x="0" y="4029387"/>
            <a:ext cx="6133582" cy="2214357"/>
          </a:xfrm>
          <a:prstGeom prst="rect">
            <a:avLst/>
          </a:prstGeom>
          <a:noFill/>
          <a:ln>
            <a:noFill/>
          </a:ln>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6520" y="3242128"/>
            <a:ext cx="3933825" cy="3453859"/>
          </a:xfrm>
          <a:prstGeom prst="rect">
            <a:avLst/>
          </a:prstGeom>
        </p:spPr>
      </p:pic>
    </p:spTree>
    <p:extLst>
      <p:ext uri="{BB962C8B-B14F-4D97-AF65-F5344CB8AC3E}">
        <p14:creationId xmlns:p14="http://schemas.microsoft.com/office/powerpoint/2010/main" val="23989276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latin typeface="微软雅黑" pitchFamily="34" charset="-122"/>
                <a:ea typeface="微软雅黑" pitchFamily="34" charset="-122"/>
                <a:sym typeface="+mn-ea"/>
              </a:rPr>
              <a:t>二、</a:t>
            </a:r>
            <a:r>
              <a:rPr lang="en-US" altLang="zh-CN" dirty="0" smtClean="0">
                <a:latin typeface="微软雅黑" pitchFamily="34" charset="-122"/>
                <a:ea typeface="微软雅黑" pitchFamily="34" charset="-122"/>
                <a:sym typeface="+mn-ea"/>
              </a:rPr>
              <a:t>. </a:t>
            </a:r>
            <a:r>
              <a:rPr lang="en-US" altLang="zh-CN" dirty="0" err="1" smtClean="0">
                <a:latin typeface="微软雅黑" pitchFamily="34" charset="-122"/>
                <a:ea typeface="微软雅黑" pitchFamily="34" charset="-122"/>
                <a:sym typeface="+mn-ea"/>
              </a:rPr>
              <a:t>加强建设</a:t>
            </a:r>
            <a:r>
              <a:rPr lang="en-US" altLang="zh-CN" dirty="0" smtClean="0">
                <a:latin typeface="微软雅黑" pitchFamily="34" charset="-122"/>
                <a:ea typeface="微软雅黑" pitchFamily="34" charset="-122"/>
                <a:sym typeface="+mn-ea"/>
              </a:rPr>
              <a:t>，</a:t>
            </a:r>
            <a:r>
              <a:rPr lang="zh-CN" altLang="en-US" dirty="0" smtClean="0">
                <a:latin typeface="微软雅黑" pitchFamily="34" charset="-122"/>
                <a:ea typeface="微软雅黑" pitchFamily="34" charset="-122"/>
                <a:sym typeface="+mn-ea"/>
              </a:rPr>
              <a:t>制度保障</a:t>
            </a:r>
            <a:endParaRPr lang="zh-CN" altLang="en-US" dirty="0"/>
          </a:p>
        </p:txBody>
      </p:sp>
      <p:sp>
        <p:nvSpPr>
          <p:cNvPr id="3" name="内容占位符 2"/>
          <p:cNvSpPr>
            <a:spLocks noGrp="1"/>
          </p:cNvSpPr>
          <p:nvPr>
            <p:ph idx="1"/>
          </p:nvPr>
        </p:nvSpPr>
        <p:spPr/>
        <p:txBody>
          <a:bodyPr/>
          <a:lstStyle/>
          <a:p>
            <a:pPr marL="635" indent="0">
              <a:lnSpc>
                <a:spcPct val="100000"/>
              </a:lnSpc>
              <a:spcBef>
                <a:spcPts val="0"/>
              </a:spcBef>
              <a:buNone/>
            </a:pPr>
            <a:endParaRPr lang="zh-CN" altLang="en-US" dirty="0"/>
          </a:p>
          <a:p>
            <a:pPr marL="635" indent="0">
              <a:lnSpc>
                <a:spcPct val="100000"/>
              </a:lnSpc>
              <a:spcBef>
                <a:spcPts val="0"/>
              </a:spcBef>
              <a:buNone/>
            </a:pPr>
            <a:endParaRPr lang="zh-CN" altLang="en-US" dirty="0"/>
          </a:p>
          <a:p>
            <a:pPr marL="635" indent="0">
              <a:lnSpc>
                <a:spcPct val="100000"/>
              </a:lnSpc>
              <a:spcBef>
                <a:spcPts val="0"/>
              </a:spcBef>
              <a:buNone/>
            </a:pPr>
            <a:endParaRPr lang="zh-CN" altLang="en-US" dirty="0"/>
          </a:p>
          <a:p>
            <a:pPr marL="635" indent="0">
              <a:lnSpc>
                <a:spcPct val="100000"/>
              </a:lnSpc>
              <a:spcBef>
                <a:spcPts val="0"/>
              </a:spcBef>
              <a:buNone/>
            </a:pPr>
            <a:endParaRPr lang="zh-CN" altLang="en-US" dirty="0"/>
          </a:p>
          <a:p>
            <a:pPr marL="635" indent="0">
              <a:lnSpc>
                <a:spcPct val="100000"/>
              </a:lnSpc>
              <a:spcBef>
                <a:spcPts val="0"/>
              </a:spcBef>
              <a:buNone/>
            </a:pPr>
            <a:endParaRPr lang="zh-CN" altLang="en-US" dirty="0"/>
          </a:p>
          <a:p>
            <a:pPr marL="635" indent="0">
              <a:lnSpc>
                <a:spcPct val="100000"/>
              </a:lnSpc>
              <a:spcBef>
                <a:spcPts val="0"/>
              </a:spcBef>
              <a:buNone/>
            </a:pPr>
            <a:endParaRPr lang="zh-CN" altLang="en-US" dirty="0"/>
          </a:p>
        </p:txBody>
      </p:sp>
      <p:sp>
        <p:nvSpPr>
          <p:cNvPr id="4" name="TextBox 3"/>
          <p:cNvSpPr txBox="1"/>
          <p:nvPr/>
        </p:nvSpPr>
        <p:spPr>
          <a:xfrm>
            <a:off x="3567165" y="5715056"/>
            <a:ext cx="2793442" cy="369332"/>
          </a:xfrm>
          <a:prstGeom prst="rect">
            <a:avLst/>
          </a:prstGeom>
          <a:noFill/>
        </p:spPr>
        <p:txBody>
          <a:bodyPr wrap="square" rtlCol="0">
            <a:spAutoFit/>
          </a:bodyPr>
          <a:lstStyle/>
          <a:p>
            <a:r>
              <a:rPr lang="zh-CN" altLang="en-US" b="1" dirty="0" smtClean="0"/>
              <a:t>工会档案立档规范</a:t>
            </a:r>
            <a:endParaRPr lang="zh-CN" altLang="en-US" b="1"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24995" y="969328"/>
            <a:ext cx="3503695" cy="4671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780" y="969328"/>
            <a:ext cx="3924992" cy="4671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8395262"/>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latin typeface="微软雅黑" pitchFamily="34" charset="-122"/>
                <a:ea typeface="微软雅黑" pitchFamily="34" charset="-122"/>
                <a:sym typeface="+mn-ea"/>
              </a:rPr>
              <a:t>三、民主管理、维护权益</a:t>
            </a:r>
            <a:endParaRPr lang="zh-CN" altLang="en-US" dirty="0"/>
          </a:p>
        </p:txBody>
      </p:sp>
      <p:sp>
        <p:nvSpPr>
          <p:cNvPr id="3" name="内容占位符 2"/>
          <p:cNvSpPr>
            <a:spLocks noGrp="1"/>
          </p:cNvSpPr>
          <p:nvPr>
            <p:ph idx="1"/>
          </p:nvPr>
        </p:nvSpPr>
        <p:spPr>
          <a:xfrm>
            <a:off x="584365" y="1531875"/>
            <a:ext cx="9109686" cy="5000632"/>
          </a:xfrm>
        </p:spPr>
        <p:txBody>
          <a:bodyPr/>
          <a:lstStyle/>
          <a:p>
            <a:r>
              <a:rPr lang="zh-CN" altLang="en-US" b="1" dirty="0" smtClean="0">
                <a:latin typeface="仿宋" pitchFamily="49" charset="-122"/>
                <a:ea typeface="仿宋" pitchFamily="49" charset="-122"/>
              </a:rPr>
              <a:t>更新</a:t>
            </a:r>
            <a:r>
              <a:rPr lang="zh-CN" altLang="en-US" b="1" dirty="0">
                <a:latin typeface="仿宋" pitchFamily="49" charset="-122"/>
                <a:ea typeface="仿宋" pitchFamily="49" charset="-122"/>
              </a:rPr>
              <a:t>观念，增强民主管理和民主监督的认识。</a:t>
            </a:r>
          </a:p>
          <a:p>
            <a:r>
              <a:rPr lang="zh-CN" altLang="en-US" b="1" dirty="0">
                <a:latin typeface="仿宋" pitchFamily="49" charset="-122"/>
                <a:ea typeface="仿宋" pitchFamily="49" charset="-122"/>
              </a:rPr>
              <a:t>院</a:t>
            </a:r>
            <a:r>
              <a:rPr lang="zh-CN" altLang="en-US" b="1" dirty="0" smtClean="0">
                <a:latin typeface="仿宋" pitchFamily="49" charset="-122"/>
                <a:ea typeface="仿宋" pitchFamily="49" charset="-122"/>
              </a:rPr>
              <a:t>务公开，加强基层民主政治建设，每学年定期召开教职工大会。   </a:t>
            </a:r>
            <a:endParaRPr lang="en-US" altLang="zh-CN" b="1" dirty="0" smtClean="0">
              <a:latin typeface="仿宋" pitchFamily="49" charset="-122"/>
              <a:ea typeface="仿宋" pitchFamily="49" charset="-122"/>
            </a:endParaRPr>
          </a:p>
          <a:p>
            <a:r>
              <a:rPr lang="zh-CN" altLang="en-US" b="1" dirty="0" smtClean="0">
                <a:latin typeface="仿宋" pitchFamily="49" charset="-122"/>
                <a:ea typeface="仿宋" pitchFamily="49" charset="-122"/>
              </a:rPr>
              <a:t>努力践行群众路线，举办教师座谈会，倾听广大教师心声和意见。</a:t>
            </a:r>
            <a:endParaRPr lang="en-US" altLang="zh-CN" b="1" dirty="0">
              <a:latin typeface="仿宋" pitchFamily="49" charset="-122"/>
              <a:ea typeface="仿宋" pitchFamily="49" charset="-122"/>
            </a:endParaRPr>
          </a:p>
        </p:txBody>
      </p:sp>
      <p:sp>
        <p:nvSpPr>
          <p:cNvPr id="7" name="TextBox 6"/>
          <p:cNvSpPr/>
          <p:nvPr/>
        </p:nvSpPr>
        <p:spPr>
          <a:xfrm>
            <a:off x="390845" y="5617176"/>
            <a:ext cx="8763203" cy="365760"/>
          </a:xfrm>
          <a:prstGeom prst="rect">
            <a:avLst/>
          </a:prstGeom>
          <a:noFill/>
          <a:ln w="9525">
            <a:noFill/>
            <a:miter/>
          </a:ln>
        </p:spPr>
        <p:txBody>
          <a:bodyPr wrap="square">
            <a:spAutoFit/>
          </a:bodyPr>
          <a:lstStyle/>
          <a:p>
            <a:pPr algn="ctr"/>
            <a:r>
              <a:rPr lang="zh-CN" altLang="en-US" b="1" dirty="0" smtClean="0">
                <a:solidFill>
                  <a:srgbClr val="30311D"/>
                </a:solidFill>
                <a:latin typeface="宋体" pitchFamily="2" charset="-122"/>
                <a:ea typeface="宋体" pitchFamily="2" charset="-122"/>
                <a:sym typeface="Times New Roman" pitchFamily="18" charset="0"/>
              </a:rPr>
              <a:t>全院教职工大会                       青年教师座谈会  </a:t>
            </a:r>
            <a:endParaRPr lang="zh-CN" altLang="en-US" b="1" dirty="0">
              <a:solidFill>
                <a:srgbClr val="30311D"/>
              </a:solidFill>
              <a:latin typeface="宋体" pitchFamily="2" charset="-122"/>
              <a:ea typeface="宋体" pitchFamily="2" charset="-122"/>
              <a:sym typeface="Times New Roman" pitchFamily="18" charset="0"/>
            </a:endParaRPr>
          </a:p>
        </p:txBody>
      </p:sp>
      <p:pic>
        <p:nvPicPr>
          <p:cNvPr id="2049" name="Picture 1" descr="C:\Users\Dell\AppData\Roaming\Tencent\Users\1053749834\QQ\WinTemp\RichOle\44[PKQ)G@W8P]89O0L08DX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9383" y="3143958"/>
            <a:ext cx="3467215" cy="2354455"/>
          </a:xfrm>
          <a:prstGeom prst="rect">
            <a:avLst/>
          </a:prstGeom>
          <a:noFill/>
          <a:extLst>
            <a:ext uri="{909E8E84-426E-40DD-AFC4-6F175D3DCCD1}">
              <a14:hiddenFill xmlns:a14="http://schemas.microsoft.com/office/drawing/2010/main">
                <a:solidFill>
                  <a:srgbClr val="FFFFFF"/>
                </a:solidFill>
              </a14:hiddenFill>
            </a:ext>
          </a:extLst>
        </p:spPr>
      </p:pic>
      <p:pic>
        <p:nvPicPr>
          <p:cNvPr id="8" name="内容占位符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4320" y="3113546"/>
            <a:ext cx="3577301" cy="2384867"/>
          </a:xfrm>
          <a:prstGeom prst="rect">
            <a:avLst/>
          </a:prstGeom>
          <a:noFill/>
          <a:ln w="9525">
            <a:noFill/>
            <a:miter/>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filter="wheel(1)">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51426" y="467678"/>
            <a:ext cx="9109686" cy="741363"/>
          </a:xfrm>
        </p:spPr>
        <p:txBody>
          <a:bodyPr/>
          <a:lstStyle/>
          <a:p>
            <a:r>
              <a:rPr lang="zh-CN" altLang="en-US" dirty="0" smtClean="0">
                <a:latin typeface="微软雅黑" pitchFamily="34" charset="-122"/>
                <a:ea typeface="微软雅黑" pitchFamily="34" charset="-122"/>
                <a:sym typeface="+mn-ea"/>
              </a:rPr>
              <a:t>三、</a:t>
            </a:r>
            <a:r>
              <a:rPr lang="en-US" altLang="zh-CN" dirty="0" smtClean="0">
                <a:latin typeface="微软雅黑" pitchFamily="34" charset="-122"/>
                <a:ea typeface="微软雅黑" pitchFamily="34" charset="-122"/>
                <a:sym typeface="+mn-ea"/>
              </a:rPr>
              <a:t> </a:t>
            </a:r>
            <a:r>
              <a:rPr lang="zh-CN" altLang="en-US" dirty="0" smtClean="0">
                <a:latin typeface="微软雅黑" pitchFamily="34" charset="-122"/>
                <a:ea typeface="微软雅黑" pitchFamily="34" charset="-122"/>
                <a:sym typeface="+mn-ea"/>
              </a:rPr>
              <a:t>民主管理，维护权益</a:t>
            </a:r>
            <a:endParaRPr lang="en-US" altLang="zh-CN" dirty="0">
              <a:latin typeface="微软雅黑" pitchFamily="34" charset="-122"/>
              <a:ea typeface="微软雅黑" pitchFamily="34" charset="-122"/>
            </a:endParaRPr>
          </a:p>
          <a:p>
            <a:endParaRPr lang="zh-CN" altLang="en-US" dirty="0"/>
          </a:p>
        </p:txBody>
      </p:sp>
      <p:sp>
        <p:nvSpPr>
          <p:cNvPr id="3" name="内容占位符 2"/>
          <p:cNvSpPr>
            <a:spLocks noGrp="1"/>
          </p:cNvSpPr>
          <p:nvPr>
            <p:ph idx="1"/>
          </p:nvPr>
        </p:nvSpPr>
        <p:spPr>
          <a:xfrm>
            <a:off x="475214" y="1289052"/>
            <a:ext cx="9109686" cy="5000632"/>
          </a:xfrm>
        </p:spPr>
        <p:txBody>
          <a:bodyPr/>
          <a:lstStyle/>
          <a:p>
            <a:r>
              <a:rPr lang="zh-CN" altLang="en-US" b="1" dirty="0">
                <a:latin typeface="仿宋" pitchFamily="49" charset="-122"/>
                <a:ea typeface="仿宋" pitchFamily="49" charset="-122"/>
              </a:rPr>
              <a:t>关注职工健康，及时办理全体教职工重大疾病保险和女教职工安康</a:t>
            </a:r>
            <a:r>
              <a:rPr lang="zh-CN" altLang="en-US" b="1" dirty="0" smtClean="0">
                <a:latin typeface="仿宋" pitchFamily="49" charset="-122"/>
                <a:ea typeface="仿宋" pitchFamily="49" charset="-122"/>
              </a:rPr>
              <a:t>保险</a:t>
            </a:r>
            <a:endParaRPr lang="en-US" altLang="zh-CN" b="1" dirty="0" smtClean="0">
              <a:latin typeface="仿宋" pitchFamily="49" charset="-122"/>
              <a:ea typeface="仿宋" pitchFamily="49" charset="-122"/>
            </a:endParaRPr>
          </a:p>
          <a:p>
            <a:r>
              <a:rPr lang="zh-CN" altLang="en-US" b="1" dirty="0" smtClean="0">
                <a:latin typeface="仿宋" pitchFamily="49" charset="-122"/>
                <a:ea typeface="仿宋" pitchFamily="49" charset="-122"/>
              </a:rPr>
              <a:t>关爱</a:t>
            </a:r>
            <a:r>
              <a:rPr lang="zh-CN" altLang="en-US" b="1" dirty="0">
                <a:latin typeface="仿宋" pitchFamily="49" charset="-122"/>
                <a:ea typeface="仿宋" pitchFamily="49" charset="-122"/>
              </a:rPr>
              <a:t>女职工，开展女性主题活动</a:t>
            </a:r>
            <a:r>
              <a:rPr lang="zh-CN" altLang="en-US" b="1" dirty="0" smtClean="0">
                <a:latin typeface="仿宋" pitchFamily="49" charset="-122"/>
                <a:ea typeface="仿宋" pitchFamily="49" charset="-122"/>
              </a:rPr>
              <a:t>月</a:t>
            </a:r>
            <a:endParaRPr lang="en-US" altLang="zh-CN" b="1" dirty="0" smtClean="0">
              <a:latin typeface="仿宋" pitchFamily="49" charset="-122"/>
              <a:ea typeface="仿宋" pitchFamily="49" charset="-122"/>
            </a:endParaRPr>
          </a:p>
          <a:p>
            <a:pPr lvl="1"/>
            <a:r>
              <a:rPr lang="zh-CN" altLang="en-US" sz="1800" b="1" dirty="0" smtClean="0">
                <a:latin typeface="仿宋" pitchFamily="49" charset="-122"/>
                <a:ea typeface="仿宋" pitchFamily="49" charset="-122"/>
              </a:rPr>
              <a:t>（如</a:t>
            </a:r>
            <a:r>
              <a:rPr lang="en-US" altLang="zh-CN" sz="1800" b="1" dirty="0" smtClean="0">
                <a:latin typeface="仿宋" pitchFamily="49" charset="-122"/>
                <a:ea typeface="仿宋" pitchFamily="49" charset="-122"/>
              </a:rPr>
              <a:t>2014</a:t>
            </a:r>
            <a:r>
              <a:rPr lang="zh-CN" altLang="en-US" sz="1800" b="1" dirty="0" smtClean="0">
                <a:latin typeface="仿宋" pitchFamily="49" charset="-122"/>
                <a:ea typeface="仿宋" pitchFamily="49" charset="-122"/>
              </a:rPr>
              <a:t>年</a:t>
            </a:r>
            <a:r>
              <a:rPr lang="en-US" altLang="zh-CN" sz="1800" b="1" dirty="0" smtClean="0">
                <a:latin typeface="仿宋" pitchFamily="49" charset="-122"/>
                <a:ea typeface="仿宋" pitchFamily="49" charset="-122"/>
              </a:rPr>
              <a:t>3</a:t>
            </a:r>
            <a:r>
              <a:rPr lang="zh-CN" altLang="en-US" sz="1800" b="1" dirty="0" smtClean="0">
                <a:latin typeface="仿宋" pitchFamily="49" charset="-122"/>
                <a:ea typeface="仿宋" pitchFamily="49" charset="-122"/>
              </a:rPr>
              <a:t>月推出的“魅力女性</a:t>
            </a:r>
            <a:r>
              <a:rPr lang="en-US" altLang="zh-CN" sz="1800" b="1" dirty="0" smtClean="0">
                <a:latin typeface="仿宋" pitchFamily="49" charset="-122"/>
                <a:ea typeface="仿宋" pitchFamily="49" charset="-122"/>
              </a:rPr>
              <a:t>·</a:t>
            </a:r>
            <a:r>
              <a:rPr lang="zh-CN" altLang="en-US" sz="1800" b="1" dirty="0" smtClean="0">
                <a:latin typeface="仿宋" pitchFamily="49" charset="-122"/>
                <a:ea typeface="仿宋" pitchFamily="49" charset="-122"/>
              </a:rPr>
              <a:t>幸福人生”系列活动；</a:t>
            </a:r>
            <a:r>
              <a:rPr lang="en-US" altLang="zh-CN" sz="1800" b="1" dirty="0" smtClean="0">
                <a:latin typeface="仿宋" pitchFamily="49" charset="-122"/>
                <a:ea typeface="仿宋" pitchFamily="49" charset="-122"/>
              </a:rPr>
              <a:t>2015</a:t>
            </a:r>
            <a:r>
              <a:rPr lang="zh-CN" altLang="en-US" sz="1800" b="1" dirty="0" smtClean="0">
                <a:latin typeface="仿宋" pitchFamily="49" charset="-122"/>
                <a:ea typeface="仿宋" pitchFamily="49" charset="-122"/>
              </a:rPr>
              <a:t>年</a:t>
            </a:r>
            <a:r>
              <a:rPr lang="en-US" altLang="zh-CN" sz="1800" b="1" dirty="0" smtClean="0">
                <a:latin typeface="仿宋" pitchFamily="49" charset="-122"/>
                <a:ea typeface="仿宋" pitchFamily="49" charset="-122"/>
              </a:rPr>
              <a:t>3</a:t>
            </a:r>
            <a:r>
              <a:rPr lang="zh-CN" altLang="en-US" sz="1800" b="1" dirty="0" smtClean="0">
                <a:latin typeface="仿宋" pitchFamily="49" charset="-122"/>
                <a:ea typeface="仿宋" pitchFamily="49" charset="-122"/>
              </a:rPr>
              <a:t>月举办的“对话身心健康，关注自我成长”系列活动；</a:t>
            </a:r>
            <a:r>
              <a:rPr lang="en-US" altLang="zh-CN" sz="1800" b="1" dirty="0" smtClean="0">
                <a:latin typeface="仿宋" pitchFamily="49" charset="-122"/>
                <a:ea typeface="仿宋" pitchFamily="49" charset="-122"/>
              </a:rPr>
              <a:t>2016</a:t>
            </a:r>
            <a:r>
              <a:rPr lang="zh-CN" altLang="en-US" sz="1800" b="1" dirty="0" smtClean="0">
                <a:latin typeface="仿宋" pitchFamily="49" charset="-122"/>
                <a:ea typeface="仿宋" pitchFamily="49" charset="-122"/>
              </a:rPr>
              <a:t>年</a:t>
            </a:r>
            <a:r>
              <a:rPr lang="en-US" altLang="zh-CN" sz="1800" b="1" dirty="0" smtClean="0">
                <a:latin typeface="仿宋" pitchFamily="49" charset="-122"/>
                <a:ea typeface="仿宋" pitchFamily="49" charset="-122"/>
              </a:rPr>
              <a:t>3</a:t>
            </a:r>
            <a:r>
              <a:rPr lang="zh-CN" altLang="en-US" sz="1800" b="1" dirty="0" smtClean="0">
                <a:latin typeface="仿宋" pitchFamily="49" charset="-122"/>
                <a:ea typeface="仿宋" pitchFamily="49" charset="-122"/>
              </a:rPr>
              <a:t>月组织的“放松心情 微景观制作”活动）</a:t>
            </a:r>
            <a:endParaRPr lang="en-US" altLang="zh-CN" sz="1800" b="1" dirty="0" smtClean="0">
              <a:latin typeface="仿宋" pitchFamily="49" charset="-122"/>
              <a:ea typeface="仿宋" pitchFamily="49" charset="-122"/>
            </a:endParaRPr>
          </a:p>
          <a:p>
            <a:r>
              <a:rPr lang="zh-CN" altLang="en-US" b="1" dirty="0" smtClean="0">
                <a:latin typeface="仿宋" pitchFamily="49" charset="-122"/>
                <a:ea typeface="仿宋" pitchFamily="49" charset="-122"/>
              </a:rPr>
              <a:t>关心会员，主动办理困难职工补助</a:t>
            </a:r>
            <a:endParaRPr lang="en-US" altLang="zh-CN" b="1" dirty="0" smtClean="0">
              <a:latin typeface="仿宋" pitchFamily="49" charset="-122"/>
              <a:ea typeface="仿宋" pitchFamily="49" charset="-122"/>
            </a:endParaRPr>
          </a:p>
          <a:p>
            <a:r>
              <a:rPr lang="zh-CN" altLang="en-US" b="1" dirty="0" smtClean="0">
                <a:latin typeface="仿宋" pitchFamily="49" charset="-122"/>
                <a:ea typeface="仿宋" pitchFamily="49" charset="-122"/>
              </a:rPr>
              <a:t>看望慰问生病及年迈教职工</a:t>
            </a:r>
            <a:endParaRPr lang="en-US" altLang="zh-CN" b="1" dirty="0" smtClean="0">
              <a:latin typeface="仿宋" pitchFamily="49" charset="-122"/>
              <a:ea typeface="仿宋" pitchFamily="49" charset="-122"/>
            </a:endParaRPr>
          </a:p>
          <a:p>
            <a:r>
              <a:rPr lang="zh-CN" altLang="en-US" b="1" dirty="0" smtClean="0">
                <a:latin typeface="仿宋" pitchFamily="49" charset="-122"/>
                <a:ea typeface="仿宋" pitchFamily="49" charset="-122"/>
              </a:rPr>
              <a:t>举办教职工集体生日会，感受集体温暖</a:t>
            </a:r>
            <a:endParaRPr lang="en-US" altLang="zh-CN" b="1" dirty="0" smtClean="0">
              <a:latin typeface="仿宋" pitchFamily="49" charset="-122"/>
              <a:ea typeface="仿宋" pitchFamily="49" charset="-122"/>
            </a:endParaRPr>
          </a:p>
          <a:p>
            <a:r>
              <a:rPr lang="zh-CN" altLang="en-US" b="1" dirty="0" smtClean="0">
                <a:latin typeface="仿宋" pitchFamily="49" charset="-122"/>
                <a:ea typeface="仿宋" pitchFamily="49" charset="-122"/>
              </a:rPr>
              <a:t>举办离退休教工新年茶话会等关爱活动</a:t>
            </a:r>
            <a:endParaRPr lang="en-US" altLang="zh-CN" b="1" dirty="0" smtClean="0">
              <a:latin typeface="仿宋" pitchFamily="49" charset="-122"/>
              <a:ea typeface="仿宋" pitchFamily="49" charset="-122"/>
            </a:endParaRPr>
          </a:p>
          <a:p>
            <a:r>
              <a:rPr lang="zh-CN" altLang="en-US" b="1" dirty="0" smtClean="0">
                <a:latin typeface="仿宋" pitchFamily="49" charset="-122"/>
                <a:ea typeface="仿宋" pitchFamily="49" charset="-122"/>
              </a:rPr>
              <a:t>为“京卡”教师免费办理公园年票</a:t>
            </a:r>
            <a:endParaRPr lang="en-US" altLang="zh-CN" b="1" dirty="0" smtClean="0">
              <a:latin typeface="仿宋" pitchFamily="49" charset="-122"/>
              <a:ea typeface="仿宋" pitchFamily="49" charset="-122"/>
            </a:endParaRPr>
          </a:p>
          <a:p>
            <a:endParaRPr lang="zh-CN" altLang="en-US" b="1" dirty="0">
              <a:latin typeface="仿宋" pitchFamily="49" charset="-122"/>
              <a:ea typeface="仿宋" pitchFamily="49" charset="-122"/>
            </a:endParaRPr>
          </a:p>
          <a:p>
            <a:endParaRPr lang="zh-CN" altLang="en-US" dirty="0"/>
          </a:p>
          <a:p>
            <a:endParaRPr lang="zh-CN" altLang="en-US" sz="1800" dirty="0">
              <a:solidFill>
                <a:srgbClr val="30311D"/>
              </a:solidFill>
              <a:latin typeface="宋体" pitchFamily="2" charset="-122"/>
              <a:ea typeface="宋体" pitchFamily="2" charset="-122"/>
            </a:endParaRPr>
          </a:p>
        </p:txBody>
      </p:sp>
      <p:pic>
        <p:nvPicPr>
          <p:cNvPr id="4" name="图片 3" descr="集体生日会2"/>
          <p:cNvPicPr>
            <a:picLocks noChangeAspect="1"/>
          </p:cNvPicPr>
          <p:nvPr/>
        </p:nvPicPr>
        <p:blipFill>
          <a:blip r:embed="rId2"/>
          <a:srcRect/>
          <a:stretch>
            <a:fillRect/>
          </a:stretch>
        </p:blipFill>
        <p:spPr>
          <a:xfrm>
            <a:off x="5508571" y="3295858"/>
            <a:ext cx="4216370" cy="2781709"/>
          </a:xfrm>
          <a:prstGeom prst="rect">
            <a:avLst/>
          </a:prstGeom>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r>
              <a:rPr lang="zh-CN" altLang="en-US" b="1" dirty="0">
                <a:latin typeface="仿宋" pitchFamily="49" charset="-122"/>
                <a:ea typeface="仿宋" pitchFamily="49" charset="-122"/>
              </a:rPr>
              <a:t>举办离退休教工新年茶话会等关爱活动</a:t>
            </a:r>
            <a:endParaRPr lang="en-US" altLang="zh-CN" b="1" dirty="0">
              <a:latin typeface="仿宋" pitchFamily="49" charset="-122"/>
              <a:ea typeface="仿宋" pitchFamily="49" charset="-122"/>
            </a:endParaRPr>
          </a:p>
          <a:p>
            <a:endParaRPr lang="zh-CN" altLang="en-US" dirty="0"/>
          </a:p>
        </p:txBody>
      </p:sp>
      <p:sp>
        <p:nvSpPr>
          <p:cNvPr id="4" name="标题 1"/>
          <p:cNvSpPr>
            <a:spLocks noGrp="1"/>
          </p:cNvSpPr>
          <p:nvPr/>
        </p:nvSpPr>
        <p:spPr>
          <a:xfrm>
            <a:off x="341546" y="407353"/>
            <a:ext cx="9109686" cy="741363"/>
          </a:xfrm>
          <a:prstGeom prst="rect">
            <a:avLst/>
          </a:prstGeom>
          <a:noFill/>
          <a:ln w="9525">
            <a:noFill/>
            <a:miter/>
          </a:ln>
        </p:spPr>
        <p:txBody>
          <a:bodyPr anchor="ct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zh-CN" altLang="en-US" dirty="0" smtClean="0">
                <a:latin typeface="微软雅黑" pitchFamily="34" charset="-122"/>
                <a:ea typeface="微软雅黑" pitchFamily="34" charset="-122"/>
                <a:sym typeface="+mn-ea"/>
              </a:rPr>
              <a:t>三、</a:t>
            </a:r>
            <a:r>
              <a:rPr lang="en-US" altLang="zh-CN" dirty="0" smtClean="0">
                <a:latin typeface="微软雅黑" pitchFamily="34" charset="-122"/>
                <a:ea typeface="微软雅黑" pitchFamily="34" charset="-122"/>
                <a:sym typeface="+mn-ea"/>
              </a:rPr>
              <a:t> </a:t>
            </a:r>
            <a:r>
              <a:rPr lang="zh-CN" altLang="en-US" dirty="0" smtClean="0">
                <a:latin typeface="微软雅黑" pitchFamily="34" charset="-122"/>
                <a:ea typeface="微软雅黑" pitchFamily="34" charset="-122"/>
                <a:sym typeface="+mn-ea"/>
              </a:rPr>
              <a:t>民主管理，维护权益</a:t>
            </a:r>
            <a:endParaRPr lang="zh-CN" altLang="en-US" dirty="0"/>
          </a:p>
        </p:txBody>
      </p:sp>
      <p:sp>
        <p:nvSpPr>
          <p:cNvPr id="11" name="内容占位符 2"/>
          <p:cNvSpPr>
            <a:spLocks noGrp="1"/>
          </p:cNvSpPr>
          <p:nvPr/>
        </p:nvSpPr>
        <p:spPr>
          <a:xfrm>
            <a:off x="1878206" y="5343287"/>
            <a:ext cx="3454400" cy="369332"/>
          </a:xfrm>
          <a:prstGeom prst="rect">
            <a:avLst/>
          </a:prstGeom>
          <a:noFill/>
          <a:ln w="9525">
            <a:noFill/>
            <a:miter/>
          </a:ln>
        </p:spPr>
        <p:txBody>
          <a:bodyPr wrap="square">
            <a:spAutoFit/>
          </a:bodyPr>
          <a:lstStyle/>
          <a:p>
            <a:pPr algn="just"/>
            <a:r>
              <a:rPr lang="zh-CN" altLang="en-US" b="1" dirty="0">
                <a:solidFill>
                  <a:srgbClr val="30311D"/>
                </a:solidFill>
                <a:latin typeface="宋体" pitchFamily="2" charset="-122"/>
                <a:ea typeface="宋体" pitchFamily="2" charset="-122"/>
              </a:rPr>
              <a:t>离退休教师迎新春茶话会</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936" y="2181492"/>
            <a:ext cx="4407453" cy="2953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4948" y="2181491"/>
            <a:ext cx="4429826" cy="2953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A000120141119A18PPBG">
  <a:themeElements>
    <a:clrScheme name="KSO_GREEN1">
      <a:dk1>
        <a:srgbClr val="3F3F3F"/>
      </a:dk1>
      <a:lt1>
        <a:sysClr val="window" lastClr="FFFFFF"/>
      </a:lt1>
      <a:dk2>
        <a:srgbClr val="3B7273"/>
      </a:dk2>
      <a:lt2>
        <a:srgbClr val="E7E6E6"/>
      </a:lt2>
      <a:accent1>
        <a:srgbClr val="76AA30"/>
      </a:accent1>
      <a:accent2>
        <a:srgbClr val="BED15D"/>
      </a:accent2>
      <a:accent3>
        <a:srgbClr val="38A68C"/>
      </a:accent3>
      <a:accent4>
        <a:srgbClr val="C5BE27"/>
      </a:accent4>
      <a:accent5>
        <a:srgbClr val="555835"/>
      </a:accent5>
      <a:accent6>
        <a:srgbClr val="3AA5BA"/>
      </a:accent6>
      <a:hlink>
        <a:srgbClr val="0070C0"/>
      </a:hlink>
      <a:folHlink>
        <a:srgbClr val="7F7F7F"/>
      </a:folHlink>
    </a:clrScheme>
    <a:fontScheme name="KSO主题5">
      <a:majorFont>
        <a:latin typeface="Broadway"/>
        <a:ea typeface="微软雅黑"/>
        <a:cs typeface=""/>
      </a:majorFont>
      <a:minorFont>
        <a:latin typeface="Calibri"/>
        <a:ea typeface="幼圆"/>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1271</TotalTime>
  <Words>1610</Words>
  <Application>Microsoft Office PowerPoint</Application>
  <PresentationFormat>自定义</PresentationFormat>
  <Paragraphs>172</Paragraphs>
  <Slides>36</Slides>
  <Notes>1</Notes>
  <HiddenSlides>0</HiddenSlides>
  <MMClips>0</MMClips>
  <ScaleCrop>false</ScaleCrop>
  <HeadingPairs>
    <vt:vector size="4" baseType="variant">
      <vt:variant>
        <vt:lpstr>主题</vt:lpstr>
      </vt:variant>
      <vt:variant>
        <vt:i4>2</vt:i4>
      </vt:variant>
      <vt:variant>
        <vt:lpstr>幻灯片标题</vt:lpstr>
      </vt:variant>
      <vt:variant>
        <vt:i4>36</vt:i4>
      </vt:variant>
    </vt:vector>
  </HeadingPairs>
  <TitlesOfParts>
    <vt:vector size="38" baseType="lpstr">
      <vt:lpstr>A000120141119A18PPBG</vt:lpstr>
      <vt:lpstr>Office 主题</vt:lpstr>
      <vt:lpstr> 送温暖   促健康   创和谐</vt:lpstr>
      <vt:lpstr>PowerPoint 演示文稿</vt:lpstr>
      <vt:lpstr>一、 高度重视，大力支持</vt:lpstr>
      <vt:lpstr>一、 高度重视，大力支持</vt:lpstr>
      <vt:lpstr>二、 加强建设，制度保障</vt:lpstr>
      <vt:lpstr>二、. 加强建设，制度保障</vt:lpstr>
      <vt:lpstr>三、民主管理、维护权益</vt:lpstr>
      <vt:lpstr>三、 民主管理，维护权益 </vt:lpstr>
      <vt:lpstr>PowerPoint 演示文稿</vt:lpstr>
      <vt:lpstr>四、 教师培养、宣传典型 </vt:lpstr>
      <vt:lpstr>四、 教师培养、宣传典型 </vt:lpstr>
      <vt:lpstr>四、教师培养，宣传典型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一、活动背景</vt:lpstr>
      <vt:lpstr>二、活动理念与作用</vt:lpstr>
      <vt:lpstr>三、活动流程</vt:lpstr>
      <vt:lpstr>三、活动流程</vt:lpstr>
      <vt:lpstr>PowerPoint 演示文稿</vt:lpstr>
      <vt:lpstr>PowerPoint 演示文稿</vt:lpstr>
      <vt:lpstr>PowerPoint 演示文稿</vt:lpstr>
      <vt:lpstr>PowerPoint 演示文稿</vt:lpstr>
      <vt:lpstr>四、活动特色</vt:lpstr>
      <vt:lpstr>PowerPoint 演示文稿</vt:lpstr>
      <vt:lpstr>谢谢大家！</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Dell</dc:creator>
  <cp:lastModifiedBy>Dell</cp:lastModifiedBy>
  <cp:revision>84</cp:revision>
  <dcterms:created xsi:type="dcterms:W3CDTF">2015-11-10T14:16:00Z</dcterms:created>
  <dcterms:modified xsi:type="dcterms:W3CDTF">2017-01-12T11:00:08Z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2052-10.1.0.5346</vt:lpwstr>
  </property>
</Properties>
</file>