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5" r:id="rId2"/>
    <p:sldMasterId id="2147483677" r:id="rId3"/>
  </p:sldMasterIdLst>
  <p:notesMasterIdLst>
    <p:notesMasterId r:id="rId38"/>
  </p:notesMasterIdLst>
  <p:handoutMasterIdLst>
    <p:handoutMasterId r:id="rId39"/>
  </p:handoutMasterIdLst>
  <p:sldIdLst>
    <p:sldId id="256" r:id="rId4"/>
    <p:sldId id="378" r:id="rId5"/>
    <p:sldId id="257" r:id="rId6"/>
    <p:sldId id="258" r:id="rId7"/>
    <p:sldId id="327" r:id="rId8"/>
    <p:sldId id="426" r:id="rId9"/>
    <p:sldId id="266" r:id="rId10"/>
    <p:sldId id="328" r:id="rId11"/>
    <p:sldId id="259" r:id="rId12"/>
    <p:sldId id="326" r:id="rId13"/>
    <p:sldId id="427" r:id="rId14"/>
    <p:sldId id="469" r:id="rId15"/>
    <p:sldId id="470" r:id="rId16"/>
    <p:sldId id="471" r:id="rId17"/>
    <p:sldId id="285" r:id="rId18"/>
    <p:sldId id="474" r:id="rId19"/>
    <p:sldId id="473" r:id="rId20"/>
    <p:sldId id="475" r:id="rId21"/>
    <p:sldId id="476" r:id="rId22"/>
    <p:sldId id="472" r:id="rId23"/>
    <p:sldId id="478" r:id="rId24"/>
    <p:sldId id="481" r:id="rId25"/>
    <p:sldId id="482" r:id="rId26"/>
    <p:sldId id="483" r:id="rId27"/>
    <p:sldId id="487" r:id="rId28"/>
    <p:sldId id="488" r:id="rId29"/>
    <p:sldId id="260" r:id="rId30"/>
    <p:sldId id="489" r:id="rId31"/>
    <p:sldId id="490" r:id="rId32"/>
    <p:sldId id="495" r:id="rId33"/>
    <p:sldId id="492" r:id="rId34"/>
    <p:sldId id="497" r:id="rId35"/>
    <p:sldId id="498" r:id="rId36"/>
    <p:sldId id="262" r:id="rId37"/>
  </p:sldIdLst>
  <p:sldSz cx="12192000" cy="6858000"/>
  <p:notesSz cx="6858000" cy="9144000"/>
  <p:defaultTex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76DE1"/>
    <a:srgbClr val="1355AB"/>
    <a:srgbClr val="766AD0"/>
    <a:srgbClr val="D0616B"/>
    <a:srgbClr val="39683B"/>
    <a:srgbClr val="FF5946"/>
    <a:srgbClr val="AE505F"/>
    <a:srgbClr val="8E6E38"/>
    <a:srgbClr val="89AA2C"/>
    <a:srgbClr val="0080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CAF9ED-07DC-4A11-8D7F-57B35C25682E}" styleName="中度样式 1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FABFCF23-3B69-468F-B69F-88F6DE6A72F2}" styleName="中度样式 1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FECB4D8-DB02-4DC6-A0A2-4F2EBAE1DC90}" styleName="中度样式 1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EB9631B5-78F2-41C9-869B-9F39066F8104}" styleName="中度样式 3 - 强调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中度样式 3 - 强调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6E25E649-3F16-4E02-A733-19D2CDBF48F0}" styleName="中度样式 3 - 强调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中度样式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12C8C85-51F0-491E-9774-3900AFEF0FD7}" styleName="浅色样式 2 - 强调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浅色样式 2 - 强调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0660B408-B3CF-4A94-85FC-2B1E0A45F4A2}" styleName="深色样式 2 - 强调 1/强调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90" autoAdjust="0"/>
    <p:restoredTop sz="92488" autoAdjust="0"/>
  </p:normalViewPr>
  <p:slideViewPr>
    <p:cSldViewPr snapToGrid="0" snapToObjects="1">
      <p:cViewPr>
        <p:scale>
          <a:sx n="75" d="100"/>
          <a:sy n="75" d="100"/>
        </p:scale>
        <p:origin x="-1632" y="-136"/>
      </p:cViewPr>
      <p:guideLst>
        <p:guide orient="horz" pos="2224"/>
        <p:guide pos="3840"/>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6" d="100"/>
          <a:sy n="86" d="100"/>
        </p:scale>
        <p:origin x="-3846" y="-78"/>
      </p:cViewPr>
      <p:guideLst>
        <p:guide orient="horz" pos="2964"/>
        <p:guide pos="2160"/>
      </p:guideLst>
    </p:cSldViewPr>
  </p:notes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7" Type="http://schemas.openxmlformats.org/officeDocument/2006/relationships/slide" Target="slides/slide34.xml"/><Relationship Id="rId38" Type="http://schemas.openxmlformats.org/officeDocument/2006/relationships/notesMaster" Target="notesMasters/notesMaster1.xml"/><Relationship Id="rId39" Type="http://schemas.openxmlformats.org/officeDocument/2006/relationships/handoutMaster" Target="handoutMasters/handoutMaster1.xml"/><Relationship Id="rId40" Type="http://schemas.openxmlformats.org/officeDocument/2006/relationships/printerSettings" Target="printerSettings/printerSettings1.bin"/><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2202540-CE0A-45CA-9862-0AA174510915}" type="datetimeFigureOut">
              <a:rPr lang="zh-CN" altLang="en-US" smtClean="0"/>
              <a:pPr/>
              <a:t>17/1/12</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2ABEFD2-9B21-4E7A-972C-22A0321D420C}" type="slidenum">
              <a:rPr lang="zh-CN" altLang="en-US" smtClean="0"/>
              <a:pPr/>
              <a:t>‹#›</a:t>
            </a:fld>
            <a:endParaRPr lang="zh-CN" altLang="en-US"/>
          </a:p>
        </p:txBody>
      </p:sp>
    </p:spTree>
    <p:extLst>
      <p:ext uri="{BB962C8B-B14F-4D97-AF65-F5344CB8AC3E}">
        <p14:creationId xmlns:p14="http://schemas.microsoft.com/office/powerpoint/2010/main" val="31465181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BC0B19-F128-431E-A000-6AD0668702E3}" type="datetimeFigureOut">
              <a:rPr lang="en-US" smtClean="0"/>
              <a:pPr/>
              <a:t>17/1/12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158C6B-6C82-400C-BD7D-BCB5FB9C8F80}" type="slidenum">
              <a:rPr lang="en-US" smtClean="0"/>
              <a:pPr/>
              <a:t>‹#›</a:t>
            </a:fld>
            <a:endParaRPr lang="en-US"/>
          </a:p>
        </p:txBody>
      </p:sp>
    </p:spTree>
    <p:extLst>
      <p:ext uri="{BB962C8B-B14F-4D97-AF65-F5344CB8AC3E}">
        <p14:creationId xmlns:p14="http://schemas.microsoft.com/office/powerpoint/2010/main" val="6562648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zh-CN" sz="1200" b="1" i="0" u="none" strike="noStrike" kern="1200" cap="none" spc="0" normalizeH="0" baseline="0" noProof="0" dirty="0" smtClean="0">
                <a:ln>
                  <a:noFill/>
                </a:ln>
                <a:solidFill>
                  <a:schemeClr val="tx1"/>
                </a:solidFill>
                <a:effectLst/>
                <a:uLnTx/>
                <a:uFillTx/>
                <a:latin typeface="+mn-lt"/>
                <a:ea typeface="+mn-ea"/>
                <a:cs typeface="+mn-cs"/>
              </a:rPr>
              <a:t>传承性     仪式感     交流平台    相互学习</a:t>
            </a:r>
          </a:p>
          <a:p>
            <a:r>
              <a:rPr kumimoji="1" lang="zh-CN" altLang="en-US" dirty="0" smtClean="0"/>
              <a:t>三人行必有我师</a:t>
            </a:r>
            <a:endParaRPr kumimoji="1" lang="zh-CN" altLang="en-US" dirty="0"/>
          </a:p>
        </p:txBody>
      </p:sp>
      <p:sp>
        <p:nvSpPr>
          <p:cNvPr id="4" name="幻灯片编号占位符 3"/>
          <p:cNvSpPr>
            <a:spLocks noGrp="1"/>
          </p:cNvSpPr>
          <p:nvPr>
            <p:ph type="sldNum" sz="quarter" idx="10"/>
          </p:nvPr>
        </p:nvSpPr>
        <p:spPr/>
        <p:txBody>
          <a:bodyPr/>
          <a:lstStyle/>
          <a:p>
            <a:fld id="{5C158C6B-6C82-400C-BD7D-BCB5FB9C8F80}" type="slidenum">
              <a:rPr lang="en-US" smtClean="0"/>
              <a:pPr/>
              <a:t>15</a:t>
            </a:fld>
            <a:endParaRPr lang="en-US"/>
          </a:p>
        </p:txBody>
      </p:sp>
    </p:spTree>
    <p:extLst>
      <p:ext uri="{BB962C8B-B14F-4D97-AF65-F5344CB8AC3E}">
        <p14:creationId xmlns:p14="http://schemas.microsoft.com/office/powerpoint/2010/main" val="231648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5C158C6B-6C82-400C-BD7D-BCB5FB9C8F80}" type="slidenum">
              <a:rPr lang="en-US" smtClean="0"/>
              <a:pPr/>
              <a:t>32</a:t>
            </a:fld>
            <a:endParaRPr lang="en-US"/>
          </a:p>
        </p:txBody>
      </p:sp>
    </p:spTree>
    <p:extLst>
      <p:ext uri="{BB962C8B-B14F-4D97-AF65-F5344CB8AC3E}">
        <p14:creationId xmlns:p14="http://schemas.microsoft.com/office/powerpoint/2010/main" val="2378024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hyperlink" Target="http://www.officeplus.cn/Template/Home.shtml" TargetMode="External"/><Relationship Id="rId3"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页">
    <p:spTree>
      <p:nvGrpSpPr>
        <p:cNvPr id="1" name=""/>
        <p:cNvGrpSpPr/>
        <p:nvPr/>
      </p:nvGrpSpPr>
      <p:grpSpPr>
        <a:xfrm>
          <a:off x="0" y="0"/>
          <a:ext cx="0" cy="0"/>
          <a:chOff x="0" y="0"/>
          <a:chExt cx="0" cy="0"/>
        </a:xfrm>
      </p:grpSpPr>
      <p:sp>
        <p:nvSpPr>
          <p:cNvPr id="6" name="Text Placeholder 14"/>
          <p:cNvSpPr>
            <a:spLocks noGrp="1"/>
          </p:cNvSpPr>
          <p:nvPr>
            <p:ph type="body" sz="quarter" idx="11" hasCustomPrompt="1"/>
          </p:nvPr>
        </p:nvSpPr>
        <p:spPr>
          <a:xfrm>
            <a:off x="1695450" y="2046207"/>
            <a:ext cx="8191499" cy="3046988"/>
          </a:xfrm>
          <a:prstGeom prst="rect">
            <a:avLst/>
          </a:prstGeom>
        </p:spPr>
        <p:txBody>
          <a:bodyPr wrap="square">
            <a:spAutoFit/>
          </a:bodyPr>
          <a:lstStyle>
            <a:lvl1pPr marL="0" indent="0">
              <a:lnSpc>
                <a:spcPct val="100000"/>
              </a:lnSpc>
              <a:spcBef>
                <a:spcPts val="0"/>
              </a:spcBef>
              <a:buNone/>
              <a:defRPr sz="9600" b="0">
                <a:effectLst>
                  <a:outerShdw blurRad="38100" dist="38100" dir="2700000" algn="tl">
                    <a:srgbClr val="000000">
                      <a:alpha val="43137"/>
                    </a:srgbClr>
                  </a:outerShdw>
                </a:effectLst>
              </a:defRPr>
            </a:lvl1pPr>
          </a:lstStyle>
          <a:p>
            <a:pPr lvl="0"/>
            <a:r>
              <a:rPr lang="en-US" altLang="zh-CN" dirty="0"/>
              <a:t>BUSINESS</a:t>
            </a:r>
          </a:p>
          <a:p>
            <a:pPr lvl="0"/>
            <a:r>
              <a:rPr lang="en-US" altLang="zh-CN" dirty="0"/>
              <a:t>REPORT</a:t>
            </a:r>
          </a:p>
        </p:txBody>
      </p:sp>
      <p:sp>
        <p:nvSpPr>
          <p:cNvPr id="7" name="Text Placeholder 14"/>
          <p:cNvSpPr>
            <a:spLocks noGrp="1"/>
          </p:cNvSpPr>
          <p:nvPr>
            <p:ph type="body" sz="quarter" idx="12" hasCustomPrompt="1"/>
          </p:nvPr>
        </p:nvSpPr>
        <p:spPr>
          <a:xfrm>
            <a:off x="1695450" y="4894122"/>
            <a:ext cx="8191499" cy="400110"/>
          </a:xfrm>
          <a:prstGeom prst="rect">
            <a:avLst/>
          </a:prstGeom>
          <a:noFill/>
        </p:spPr>
        <p:txBody>
          <a:bodyPr wrap="square">
            <a:spAutoFit/>
          </a:bodyPr>
          <a:lstStyle>
            <a:lvl1pPr marL="0" indent="0">
              <a:lnSpc>
                <a:spcPct val="100000"/>
              </a:lnSpc>
              <a:spcBef>
                <a:spcPts val="0"/>
              </a:spcBef>
              <a:buNone/>
              <a:defRPr sz="2000" b="1">
                <a:solidFill>
                  <a:schemeClr val="accent5">
                    <a:lumMod val="75000"/>
                  </a:schemeClr>
                </a:solidFill>
                <a:effectLst/>
                <a:latin typeface="+mj-ea"/>
                <a:ea typeface="+mj-ea"/>
              </a:defRPr>
            </a:lvl1pPr>
          </a:lstStyle>
          <a:p>
            <a:pPr lvl="0"/>
            <a:r>
              <a:rPr lang="en-US" altLang="zh-CN" dirty="0"/>
              <a:t>PRESENTED BY </a:t>
            </a:r>
            <a:r>
              <a:rPr lang="en-US" altLang="zh-CN" dirty="0" err="1"/>
              <a:t>OfficePLUS</a:t>
            </a:r>
            <a:endParaRPr lang="en-US" altLang="zh-CN"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页_2">
    <p:spTree>
      <p:nvGrpSpPr>
        <p:cNvPr id="1" name=""/>
        <p:cNvGrpSpPr/>
        <p:nvPr/>
      </p:nvGrpSpPr>
      <p:grpSpPr>
        <a:xfrm>
          <a:off x="0" y="0"/>
          <a:ext cx="0" cy="0"/>
          <a:chOff x="0" y="0"/>
          <a:chExt cx="0" cy="0"/>
        </a:xfrm>
      </p:grpSpPr>
      <p:cxnSp>
        <p:nvCxnSpPr>
          <p:cNvPr id="5" name="Straight Connector 4"/>
          <p:cNvCxnSpPr/>
          <p:nvPr userDrawn="1"/>
        </p:nvCxnSpPr>
        <p:spPr>
          <a:xfrm>
            <a:off x="514350" y="476250"/>
            <a:ext cx="2819400" cy="0"/>
          </a:xfrm>
          <a:prstGeom prst="line">
            <a:avLst/>
          </a:prstGeom>
          <a:ln w="254000">
            <a:solidFill>
              <a:schemeClr val="accent1">
                <a:alpha val="28000"/>
              </a:schemeClr>
            </a:solidFill>
          </a:ln>
        </p:spPr>
        <p:style>
          <a:lnRef idx="1">
            <a:schemeClr val="accent1"/>
          </a:lnRef>
          <a:fillRef idx="0">
            <a:schemeClr val="accent1"/>
          </a:fillRef>
          <a:effectRef idx="0">
            <a:schemeClr val="accent1"/>
          </a:effectRef>
          <a:fontRef idx="minor">
            <a:schemeClr val="tx1"/>
          </a:fontRef>
        </p:style>
      </p:cxnSp>
      <p:sp>
        <p:nvSpPr>
          <p:cNvPr id="8" name="Text Placeholder 14"/>
          <p:cNvSpPr>
            <a:spLocks noGrp="1"/>
          </p:cNvSpPr>
          <p:nvPr>
            <p:ph type="body" sz="quarter" idx="12" hasCustomPrompt="1"/>
          </p:nvPr>
        </p:nvSpPr>
        <p:spPr>
          <a:xfrm>
            <a:off x="701381" y="183862"/>
            <a:ext cx="2441869" cy="584775"/>
          </a:xfrm>
          <a:prstGeom prst="rect">
            <a:avLst/>
          </a:prstGeom>
        </p:spPr>
        <p:txBody>
          <a:bodyPr wrap="square">
            <a:spAutoFit/>
          </a:bodyPr>
          <a:lstStyle>
            <a:lvl1pPr marL="0" indent="0">
              <a:lnSpc>
                <a:spcPct val="100000"/>
              </a:lnSpc>
              <a:spcBef>
                <a:spcPts val="0"/>
              </a:spcBef>
              <a:buNone/>
              <a:defRPr sz="3200" b="1">
                <a:effectLst/>
              </a:defRPr>
            </a:lvl1pPr>
          </a:lstStyle>
          <a:p>
            <a:pPr lvl="0"/>
            <a:r>
              <a:rPr lang="en-US" altLang="zh-CN" dirty="0"/>
              <a:t>01  </a:t>
            </a:r>
            <a:r>
              <a:rPr lang="zh-CN" altLang="en-US" dirty="0"/>
              <a:t>输入标题</a:t>
            </a:r>
            <a:endParaRPr lang="en-US" altLang="zh-CN" dirty="0"/>
          </a:p>
        </p:txBody>
      </p:sp>
      <p:sp>
        <p:nvSpPr>
          <p:cNvPr id="2" name="Isosceles Triangle 1"/>
          <p:cNvSpPr/>
          <p:nvPr userDrawn="1"/>
        </p:nvSpPr>
        <p:spPr>
          <a:xfrm rot="16200000">
            <a:off x="5276853" y="-57150"/>
            <a:ext cx="1638300" cy="12191999"/>
          </a:xfrm>
          <a:prstGeom prst="triangle">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1200" dirty="0">
              <a:latin typeface="微软雅黑" panose="020B0503020204020204" pitchFamily="34" charset="-122"/>
              <a:ea typeface="微软雅黑" panose="020B0503020204020204" pitchFamily="34" charset="-122"/>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内容页_3">
    <p:spTree>
      <p:nvGrpSpPr>
        <p:cNvPr id="1" name=""/>
        <p:cNvGrpSpPr/>
        <p:nvPr/>
      </p:nvGrpSpPr>
      <p:grpSpPr>
        <a:xfrm>
          <a:off x="0" y="0"/>
          <a:ext cx="0" cy="0"/>
          <a:chOff x="0" y="0"/>
          <a:chExt cx="0" cy="0"/>
        </a:xfrm>
      </p:grpSpPr>
      <p:sp>
        <p:nvSpPr>
          <p:cNvPr id="2" name="Rectangle 1"/>
          <p:cNvSpPr/>
          <p:nvPr userDrawn="1"/>
        </p:nvSpPr>
        <p:spPr>
          <a:xfrm>
            <a:off x="1912794" y="295499"/>
            <a:ext cx="10279206" cy="6267002"/>
          </a:xfrm>
          <a:prstGeom prst="rect">
            <a:avLst/>
          </a:prstGeom>
          <a:solidFill>
            <a:schemeClr val="bg1"/>
          </a:solidFill>
          <a:ln>
            <a:noFill/>
          </a:ln>
          <a:effectLst>
            <a:outerShdw blurRad="279400" dist="127000" dir="108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1200" dirty="0">
              <a:latin typeface="微软雅黑" panose="020B0503020204020204" pitchFamily="34" charset="-122"/>
              <a:ea typeface="微软雅黑" panose="020B0503020204020204" pitchFamily="34" charset="-122"/>
            </a:endParaRPr>
          </a:p>
        </p:txBody>
      </p:sp>
      <p:sp>
        <p:nvSpPr>
          <p:cNvPr id="3" name="Right Triangle 2"/>
          <p:cNvSpPr/>
          <p:nvPr userDrawn="1"/>
        </p:nvSpPr>
        <p:spPr>
          <a:xfrm flipH="1" flipV="1">
            <a:off x="11868151" y="295499"/>
            <a:ext cx="323849" cy="323849"/>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1200" dirty="0">
              <a:latin typeface="微软雅黑" panose="020B0503020204020204" pitchFamily="34" charset="-122"/>
              <a:ea typeface="微软雅黑" panose="020B0503020204020204" pitchFamily="34" charset="-122"/>
            </a:endParaRPr>
          </a:p>
        </p:txBody>
      </p:sp>
      <p:sp>
        <p:nvSpPr>
          <p:cNvPr id="6" name="Text Placeholder 14"/>
          <p:cNvSpPr>
            <a:spLocks noGrp="1"/>
          </p:cNvSpPr>
          <p:nvPr>
            <p:ph type="body" sz="quarter" idx="12" hasCustomPrompt="1"/>
          </p:nvPr>
        </p:nvSpPr>
        <p:spPr>
          <a:xfrm>
            <a:off x="2320631" y="446077"/>
            <a:ext cx="2441869" cy="584775"/>
          </a:xfrm>
          <a:prstGeom prst="rect">
            <a:avLst/>
          </a:prstGeom>
        </p:spPr>
        <p:txBody>
          <a:bodyPr wrap="square">
            <a:spAutoFit/>
          </a:bodyPr>
          <a:lstStyle>
            <a:lvl1pPr marL="0" indent="0">
              <a:lnSpc>
                <a:spcPct val="100000"/>
              </a:lnSpc>
              <a:spcBef>
                <a:spcPts val="0"/>
              </a:spcBef>
              <a:buNone/>
              <a:defRPr sz="3200" b="1">
                <a:effectLst/>
              </a:defRPr>
            </a:lvl1pPr>
          </a:lstStyle>
          <a:p>
            <a:pPr lvl="0"/>
            <a:r>
              <a:rPr lang="en-US" altLang="zh-CN" dirty="0"/>
              <a:t>01  </a:t>
            </a:r>
            <a:r>
              <a:rPr lang="zh-CN" altLang="en-US" dirty="0"/>
              <a:t>输入标题</a:t>
            </a:r>
            <a:endParaRPr lang="en-US" altLang="zh-CN"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内容页_4">
    <p:spTree>
      <p:nvGrpSpPr>
        <p:cNvPr id="1" name=""/>
        <p:cNvGrpSpPr/>
        <p:nvPr/>
      </p:nvGrpSpPr>
      <p:grpSpPr>
        <a:xfrm>
          <a:off x="0" y="0"/>
          <a:ext cx="0" cy="0"/>
          <a:chOff x="0" y="0"/>
          <a:chExt cx="0" cy="0"/>
        </a:xfrm>
      </p:grpSpPr>
      <p:sp>
        <p:nvSpPr>
          <p:cNvPr id="4" name="TextBox 3"/>
          <p:cNvSpPr txBox="1"/>
          <p:nvPr userDrawn="1"/>
        </p:nvSpPr>
        <p:spPr>
          <a:xfrm>
            <a:off x="2687855" y="-303026"/>
            <a:ext cx="6816290" cy="2123851"/>
          </a:xfrm>
          <a:prstGeom prst="rect">
            <a:avLst/>
          </a:prstGeom>
          <a:noFill/>
        </p:spPr>
        <p:txBody>
          <a:bodyPr wrap="none" rtlCol="0">
            <a:spAutoFit/>
          </a:bodyPr>
          <a:lstStyle/>
          <a:p>
            <a:pPr algn="ctr">
              <a:lnSpc>
                <a:spcPct val="130000"/>
              </a:lnSpc>
              <a:spcBef>
                <a:spcPts val="600"/>
              </a:spcBef>
            </a:pPr>
            <a:r>
              <a:rPr lang="en-US" altLang="zh-CN" sz="11500" b="0" kern="0" spc="200" baseline="0" dirty="0">
                <a:solidFill>
                  <a:schemeClr val="accent1"/>
                </a:solidFill>
                <a:latin typeface="+mn-lt"/>
                <a:ea typeface="微软雅黑" panose="020B0503020204020204" pitchFamily="34" charset="-122"/>
                <a:cs typeface="+mn-ea"/>
                <a:sym typeface="+mn-lt"/>
              </a:rPr>
              <a:t>EFFICIENCY</a:t>
            </a:r>
          </a:p>
        </p:txBody>
      </p:sp>
      <p:sp>
        <p:nvSpPr>
          <p:cNvPr id="2" name="Rectangle 1"/>
          <p:cNvSpPr/>
          <p:nvPr userDrawn="1"/>
        </p:nvSpPr>
        <p:spPr>
          <a:xfrm>
            <a:off x="590550" y="1371600"/>
            <a:ext cx="11018690" cy="5486400"/>
          </a:xfrm>
          <a:prstGeom prst="rect">
            <a:avLst/>
          </a:prstGeom>
          <a:solidFill>
            <a:schemeClr val="bg1"/>
          </a:solidFill>
          <a:ln>
            <a:noFill/>
          </a:ln>
          <a:effectLst>
            <a:outerShdw blurRad="279400" dist="127000" dir="162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1200" dirty="0">
              <a:latin typeface="微软雅黑" panose="020B0503020204020204" pitchFamily="34" charset="-122"/>
              <a:ea typeface="微软雅黑" panose="020B0503020204020204" pitchFamily="34" charset="-122"/>
            </a:endParaRPr>
          </a:p>
        </p:txBody>
      </p:sp>
      <p:sp>
        <p:nvSpPr>
          <p:cNvPr id="3" name="Right Triangle 2"/>
          <p:cNvSpPr/>
          <p:nvPr userDrawn="1"/>
        </p:nvSpPr>
        <p:spPr>
          <a:xfrm rot="10800000" flipH="1" flipV="1">
            <a:off x="590550" y="6534151"/>
            <a:ext cx="323849" cy="323849"/>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1200" dirty="0">
              <a:latin typeface="微软雅黑" panose="020B0503020204020204" pitchFamily="34" charset="-122"/>
              <a:ea typeface="微软雅黑" panose="020B0503020204020204" pitchFamily="34" charset="-122"/>
            </a:endParaRPr>
          </a:p>
        </p:txBody>
      </p:sp>
      <p:sp>
        <p:nvSpPr>
          <p:cNvPr id="5" name="Text Placeholder 14"/>
          <p:cNvSpPr>
            <a:spLocks noGrp="1"/>
          </p:cNvSpPr>
          <p:nvPr>
            <p:ph type="body" sz="quarter" idx="12" hasCustomPrompt="1"/>
          </p:nvPr>
        </p:nvSpPr>
        <p:spPr>
          <a:xfrm>
            <a:off x="914400" y="1528437"/>
            <a:ext cx="2441869" cy="584775"/>
          </a:xfrm>
          <a:prstGeom prst="rect">
            <a:avLst/>
          </a:prstGeom>
        </p:spPr>
        <p:txBody>
          <a:bodyPr wrap="square">
            <a:spAutoFit/>
          </a:bodyPr>
          <a:lstStyle>
            <a:lvl1pPr marL="0" indent="0">
              <a:lnSpc>
                <a:spcPct val="100000"/>
              </a:lnSpc>
              <a:spcBef>
                <a:spcPts val="0"/>
              </a:spcBef>
              <a:buNone/>
              <a:defRPr sz="3200" b="1">
                <a:effectLst/>
              </a:defRPr>
            </a:lvl1pPr>
          </a:lstStyle>
          <a:p>
            <a:pPr lvl="0"/>
            <a:r>
              <a:rPr lang="en-US" altLang="zh-CN" dirty="0"/>
              <a:t>01  </a:t>
            </a:r>
            <a:r>
              <a:rPr lang="zh-CN" altLang="en-US" dirty="0"/>
              <a:t>输入标题</a:t>
            </a:r>
            <a:endParaRPr lang="en-US" altLang="zh-CN"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内容页_5">
    <p:spTree>
      <p:nvGrpSpPr>
        <p:cNvPr id="1" name=""/>
        <p:cNvGrpSpPr/>
        <p:nvPr/>
      </p:nvGrpSpPr>
      <p:grpSpPr>
        <a:xfrm>
          <a:off x="0" y="0"/>
          <a:ext cx="0" cy="0"/>
          <a:chOff x="0" y="0"/>
          <a:chExt cx="0" cy="0"/>
        </a:xfrm>
      </p:grpSpPr>
      <p:sp>
        <p:nvSpPr>
          <p:cNvPr id="2" name="TextBox 1"/>
          <p:cNvSpPr txBox="1"/>
          <p:nvPr userDrawn="1"/>
        </p:nvSpPr>
        <p:spPr>
          <a:xfrm rot="5400000">
            <a:off x="8878880" y="2163911"/>
            <a:ext cx="4698722" cy="2530180"/>
          </a:xfrm>
          <a:prstGeom prst="rect">
            <a:avLst/>
          </a:prstGeom>
          <a:noFill/>
        </p:spPr>
        <p:txBody>
          <a:bodyPr wrap="none" rtlCol="0">
            <a:spAutoFit/>
          </a:bodyPr>
          <a:lstStyle/>
          <a:p>
            <a:pPr>
              <a:lnSpc>
                <a:spcPct val="130000"/>
              </a:lnSpc>
              <a:spcBef>
                <a:spcPts val="600"/>
              </a:spcBef>
            </a:pPr>
            <a:r>
              <a:rPr lang="en-US" altLang="zh-CN" sz="13800" b="0" kern="0" dirty="0">
                <a:solidFill>
                  <a:schemeClr val="accent1"/>
                </a:solidFill>
                <a:latin typeface="+mn-lt"/>
                <a:ea typeface="微软雅黑" panose="020B0503020204020204" pitchFamily="34" charset="-122"/>
                <a:cs typeface="+mn-ea"/>
                <a:sym typeface="+mn-lt"/>
              </a:rPr>
              <a:t>STUDY</a:t>
            </a:r>
            <a:endParaRPr lang="en-US" sz="13800" b="0" kern="0" dirty="0">
              <a:solidFill>
                <a:schemeClr val="accent1"/>
              </a:solidFill>
              <a:latin typeface="+mn-lt"/>
              <a:ea typeface="微软雅黑" panose="020B0503020204020204" pitchFamily="34" charset="-122"/>
              <a:cs typeface="+mn-ea"/>
              <a:sym typeface="+mn-lt"/>
            </a:endParaRPr>
          </a:p>
        </p:txBody>
      </p:sp>
      <p:sp>
        <p:nvSpPr>
          <p:cNvPr id="3" name="Rectangle 2"/>
          <p:cNvSpPr/>
          <p:nvPr userDrawn="1"/>
        </p:nvSpPr>
        <p:spPr>
          <a:xfrm>
            <a:off x="0" y="295499"/>
            <a:ext cx="10515600" cy="6267002"/>
          </a:xfrm>
          <a:prstGeom prst="rect">
            <a:avLst/>
          </a:prstGeom>
          <a:solidFill>
            <a:schemeClr val="bg1"/>
          </a:solidFill>
          <a:ln>
            <a:noFill/>
          </a:ln>
          <a:effectLst>
            <a:outerShdw blurRad="279400" dist="127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1200" dirty="0">
              <a:latin typeface="微软雅黑" panose="020B0503020204020204" pitchFamily="34" charset="-122"/>
              <a:ea typeface="微软雅黑" panose="020B0503020204020204" pitchFamily="34" charset="-122"/>
            </a:endParaRPr>
          </a:p>
        </p:txBody>
      </p:sp>
      <p:sp>
        <p:nvSpPr>
          <p:cNvPr id="4" name="Right Triangle 3"/>
          <p:cNvSpPr/>
          <p:nvPr userDrawn="1"/>
        </p:nvSpPr>
        <p:spPr>
          <a:xfrm rot="10800000" flipH="1" flipV="1">
            <a:off x="0" y="6238652"/>
            <a:ext cx="323849" cy="323849"/>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1200" dirty="0">
              <a:latin typeface="微软雅黑" panose="020B0503020204020204" pitchFamily="34" charset="-122"/>
              <a:ea typeface="微软雅黑" panose="020B0503020204020204" pitchFamily="34" charset="-122"/>
            </a:endParaRPr>
          </a:p>
        </p:txBody>
      </p:sp>
      <p:sp>
        <p:nvSpPr>
          <p:cNvPr id="5" name="Text Placeholder 14"/>
          <p:cNvSpPr>
            <a:spLocks noGrp="1"/>
          </p:cNvSpPr>
          <p:nvPr>
            <p:ph type="body" sz="quarter" idx="12" hasCustomPrompt="1"/>
          </p:nvPr>
        </p:nvSpPr>
        <p:spPr>
          <a:xfrm>
            <a:off x="323850" y="494865"/>
            <a:ext cx="2441869" cy="584775"/>
          </a:xfrm>
          <a:prstGeom prst="rect">
            <a:avLst/>
          </a:prstGeom>
        </p:spPr>
        <p:txBody>
          <a:bodyPr wrap="square">
            <a:spAutoFit/>
          </a:bodyPr>
          <a:lstStyle>
            <a:lvl1pPr marL="0" indent="0">
              <a:lnSpc>
                <a:spcPct val="100000"/>
              </a:lnSpc>
              <a:spcBef>
                <a:spcPts val="0"/>
              </a:spcBef>
              <a:buNone/>
              <a:defRPr sz="3200" b="1">
                <a:effectLst/>
              </a:defRPr>
            </a:lvl1pPr>
          </a:lstStyle>
          <a:p>
            <a:pPr lvl="0"/>
            <a:r>
              <a:rPr lang="en-US" altLang="zh-CN" dirty="0"/>
              <a:t>01  </a:t>
            </a:r>
            <a:r>
              <a:rPr lang="zh-CN" altLang="en-US" dirty="0"/>
              <a:t>输入标题</a:t>
            </a:r>
            <a:endParaRPr lang="en-US" altLang="zh-CN"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空白页">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3F4E886-6F59-4694-8634-B928E66B7D4C}" type="datetimeFigureOut">
              <a:rPr lang="zh-CN" altLang="en-US" smtClean="0"/>
              <a:pPr/>
              <a:t>17/1/12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3E79BC00-B53D-46A5-9593-D453D5F463CC}" type="slidenum">
              <a:rPr lang="zh-CN" altLang="en-US" smtClean="0"/>
              <a:pPr/>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标题幻灯片">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C71D5364-2E84-4314-A9CD-C3F8693541B7}" type="datetimeFigureOut">
              <a:rPr lang="zh-CN" altLang="en-US" smtClean="0"/>
              <a:pPr/>
              <a:t>17/1/12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56FAD6F-22F9-42DF-A4E6-75E0F10D4C35}" type="slidenum">
              <a:rPr lang="zh-CN" altLang="en-US" smtClean="0"/>
              <a:pPr/>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10"/>
          </p:nvPr>
        </p:nvSpPr>
        <p:spPr/>
        <p:txBody>
          <a:bodyPr/>
          <a:lstStyle/>
          <a:p>
            <a:fld id="{C71D5364-2E84-4314-A9CD-C3F8693541B7}" type="datetimeFigureOut">
              <a:rPr lang="zh-CN" altLang="en-US" smtClean="0"/>
              <a:pPr/>
              <a:t>17/1/12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56FAD6F-22F9-42DF-A4E6-75E0F10D4C35}" type="slidenum">
              <a:rPr lang="zh-CN" altLang="en-US" smtClean="0"/>
              <a:pPr/>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C71D5364-2E84-4314-A9CD-C3F8693541B7}" type="datetimeFigureOut">
              <a:rPr lang="zh-CN" altLang="en-US" smtClean="0"/>
              <a:pPr/>
              <a:t>17/1/12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56FAD6F-22F9-42DF-A4E6-75E0F10D4C35}" type="slidenum">
              <a:rPr lang="zh-CN" altLang="en-US" smtClean="0"/>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三项目录">
    <p:spTree>
      <p:nvGrpSpPr>
        <p:cNvPr id="1" name=""/>
        <p:cNvGrpSpPr/>
        <p:nvPr/>
      </p:nvGrpSpPr>
      <p:grpSpPr>
        <a:xfrm>
          <a:off x="0" y="0"/>
          <a:ext cx="0" cy="0"/>
          <a:chOff x="0" y="0"/>
          <a:chExt cx="0" cy="0"/>
        </a:xfrm>
      </p:grpSpPr>
      <p:sp>
        <p:nvSpPr>
          <p:cNvPr id="20" name="TextBox 19"/>
          <p:cNvSpPr txBox="1"/>
          <p:nvPr userDrawn="1"/>
        </p:nvSpPr>
        <p:spPr>
          <a:xfrm rot="16200000">
            <a:off x="-1942679" y="2163911"/>
            <a:ext cx="6415539" cy="2530180"/>
          </a:xfrm>
          <a:prstGeom prst="rect">
            <a:avLst/>
          </a:prstGeom>
          <a:noFill/>
        </p:spPr>
        <p:txBody>
          <a:bodyPr wrap="none" rtlCol="0">
            <a:spAutoFit/>
          </a:bodyPr>
          <a:lstStyle/>
          <a:p>
            <a:pPr>
              <a:lnSpc>
                <a:spcPct val="130000"/>
              </a:lnSpc>
              <a:spcBef>
                <a:spcPts val="600"/>
              </a:spcBef>
            </a:pPr>
            <a:r>
              <a:rPr lang="en-US" altLang="zh-CN" sz="13800" b="0" kern="0" dirty="0">
                <a:solidFill>
                  <a:schemeClr val="accent1"/>
                </a:solidFill>
                <a:latin typeface="+mn-lt"/>
                <a:ea typeface="微软雅黑" panose="020B0503020204020204" pitchFamily="34" charset="-122"/>
                <a:cs typeface="+mn-ea"/>
                <a:sym typeface="+mn-lt"/>
              </a:rPr>
              <a:t>CONTENT</a:t>
            </a:r>
            <a:endParaRPr lang="en-US" sz="13800" b="0" kern="0" dirty="0">
              <a:solidFill>
                <a:schemeClr val="accent1"/>
              </a:solidFill>
              <a:latin typeface="+mn-lt"/>
              <a:ea typeface="微软雅黑" panose="020B0503020204020204" pitchFamily="34" charset="-122"/>
              <a:cs typeface="+mn-ea"/>
              <a:sym typeface="+mn-lt"/>
            </a:endParaRPr>
          </a:p>
        </p:txBody>
      </p:sp>
      <p:sp>
        <p:nvSpPr>
          <p:cNvPr id="46" name="Rectangle 45"/>
          <p:cNvSpPr/>
          <p:nvPr userDrawn="1"/>
        </p:nvSpPr>
        <p:spPr>
          <a:xfrm>
            <a:off x="1912794" y="295499"/>
            <a:ext cx="10279206" cy="6267002"/>
          </a:xfrm>
          <a:prstGeom prst="rect">
            <a:avLst/>
          </a:prstGeom>
          <a:solidFill>
            <a:schemeClr val="bg1"/>
          </a:solidFill>
          <a:ln>
            <a:noFill/>
          </a:ln>
          <a:effectLst>
            <a:outerShdw blurRad="279400" dist="127000" dir="108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1200" dirty="0">
              <a:latin typeface="微软雅黑" panose="020B0503020204020204" pitchFamily="34" charset="-122"/>
              <a:ea typeface="微软雅黑" panose="020B0503020204020204" pitchFamily="34" charset="-122"/>
            </a:endParaRPr>
          </a:p>
        </p:txBody>
      </p:sp>
      <p:sp>
        <p:nvSpPr>
          <p:cNvPr id="47" name="Right Triangle 46"/>
          <p:cNvSpPr/>
          <p:nvPr userDrawn="1"/>
        </p:nvSpPr>
        <p:spPr>
          <a:xfrm flipH="1" flipV="1">
            <a:off x="11868151" y="295499"/>
            <a:ext cx="323849" cy="323849"/>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1200" dirty="0">
              <a:latin typeface="微软雅黑" panose="020B0503020204020204" pitchFamily="34" charset="-122"/>
              <a:ea typeface="微软雅黑" panose="020B0503020204020204" pitchFamily="34" charset="-122"/>
            </a:endParaRPr>
          </a:p>
        </p:txBody>
      </p:sp>
      <p:sp>
        <p:nvSpPr>
          <p:cNvPr id="18" name="Text Placeholder 14"/>
          <p:cNvSpPr>
            <a:spLocks noGrp="1"/>
          </p:cNvSpPr>
          <p:nvPr>
            <p:ph type="body" sz="quarter" idx="11" hasCustomPrompt="1"/>
          </p:nvPr>
        </p:nvSpPr>
        <p:spPr>
          <a:xfrm>
            <a:off x="2701631" y="2840949"/>
            <a:ext cx="1463381" cy="584775"/>
          </a:xfrm>
          <a:prstGeom prst="rect">
            <a:avLst/>
          </a:prstGeom>
        </p:spPr>
        <p:txBody>
          <a:bodyPr wrap="square">
            <a:spAutoFit/>
          </a:bodyPr>
          <a:lstStyle>
            <a:lvl1pPr marL="0" indent="0">
              <a:lnSpc>
                <a:spcPct val="100000"/>
              </a:lnSpc>
              <a:spcBef>
                <a:spcPts val="0"/>
              </a:spcBef>
              <a:buNone/>
              <a:defRPr sz="3200" b="0">
                <a:effectLst>
                  <a:outerShdw blurRad="38100" dist="38100" dir="2700000" algn="tl">
                    <a:srgbClr val="000000">
                      <a:alpha val="43137"/>
                    </a:srgbClr>
                  </a:outerShdw>
                </a:effectLst>
              </a:defRPr>
            </a:lvl1pPr>
          </a:lstStyle>
          <a:p>
            <a:pPr lvl="0"/>
            <a:r>
              <a:rPr lang="en-US" altLang="zh-CN" dirty="0"/>
              <a:t>01</a:t>
            </a:r>
          </a:p>
        </p:txBody>
      </p:sp>
      <p:cxnSp>
        <p:nvCxnSpPr>
          <p:cNvPr id="23" name="Straight Connector 22"/>
          <p:cNvCxnSpPr/>
          <p:nvPr userDrawn="1"/>
        </p:nvCxnSpPr>
        <p:spPr>
          <a:xfrm>
            <a:off x="2701631" y="2764304"/>
            <a:ext cx="555919"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9" name="Text Placeholder 14"/>
          <p:cNvSpPr>
            <a:spLocks noGrp="1"/>
          </p:cNvSpPr>
          <p:nvPr>
            <p:ph type="body" sz="quarter" idx="12" hasCustomPrompt="1"/>
          </p:nvPr>
        </p:nvSpPr>
        <p:spPr>
          <a:xfrm>
            <a:off x="2701631" y="3427652"/>
            <a:ext cx="2156119" cy="584775"/>
          </a:xfrm>
          <a:prstGeom prst="rect">
            <a:avLst/>
          </a:prstGeom>
        </p:spPr>
        <p:txBody>
          <a:bodyPr wrap="square">
            <a:spAutoFit/>
          </a:bodyPr>
          <a:lstStyle>
            <a:lvl1pPr marL="0" indent="0">
              <a:lnSpc>
                <a:spcPct val="100000"/>
              </a:lnSpc>
              <a:spcBef>
                <a:spcPts val="0"/>
              </a:spcBef>
              <a:buNone/>
              <a:defRPr sz="3200" b="1">
                <a:effectLst>
                  <a:outerShdw blurRad="38100" dist="38100" dir="2700000" algn="tl">
                    <a:srgbClr val="000000">
                      <a:alpha val="43137"/>
                    </a:srgbClr>
                  </a:outerShdw>
                </a:effectLst>
              </a:defRPr>
            </a:lvl1pPr>
          </a:lstStyle>
          <a:p>
            <a:pPr lvl="0"/>
            <a:r>
              <a:rPr lang="zh-CN" altLang="en-US" dirty="0"/>
              <a:t>输入标题</a:t>
            </a:r>
            <a:endParaRPr lang="en-US" altLang="zh-CN" dirty="0"/>
          </a:p>
        </p:txBody>
      </p:sp>
      <p:sp>
        <p:nvSpPr>
          <p:cNvPr id="31" name="Text Placeholder 14"/>
          <p:cNvSpPr>
            <a:spLocks noGrp="1"/>
          </p:cNvSpPr>
          <p:nvPr>
            <p:ph type="body" sz="quarter" idx="13" hasCustomPrompt="1"/>
          </p:nvPr>
        </p:nvSpPr>
        <p:spPr>
          <a:xfrm>
            <a:off x="5692484" y="2840949"/>
            <a:ext cx="1463381" cy="584775"/>
          </a:xfrm>
          <a:prstGeom prst="rect">
            <a:avLst/>
          </a:prstGeom>
        </p:spPr>
        <p:txBody>
          <a:bodyPr wrap="square">
            <a:spAutoFit/>
          </a:bodyPr>
          <a:lstStyle>
            <a:lvl1pPr marL="0" indent="0">
              <a:lnSpc>
                <a:spcPct val="100000"/>
              </a:lnSpc>
              <a:spcBef>
                <a:spcPts val="0"/>
              </a:spcBef>
              <a:buNone/>
              <a:defRPr sz="3200" b="0">
                <a:effectLst>
                  <a:outerShdw blurRad="38100" dist="38100" dir="2700000" algn="tl">
                    <a:srgbClr val="000000">
                      <a:alpha val="43137"/>
                    </a:srgbClr>
                  </a:outerShdw>
                </a:effectLst>
              </a:defRPr>
            </a:lvl1pPr>
          </a:lstStyle>
          <a:p>
            <a:pPr lvl="0"/>
            <a:r>
              <a:rPr lang="en-US" altLang="zh-CN" dirty="0"/>
              <a:t>01</a:t>
            </a:r>
          </a:p>
        </p:txBody>
      </p:sp>
      <p:cxnSp>
        <p:nvCxnSpPr>
          <p:cNvPr id="32" name="Straight Connector 31"/>
          <p:cNvCxnSpPr/>
          <p:nvPr userDrawn="1"/>
        </p:nvCxnSpPr>
        <p:spPr>
          <a:xfrm>
            <a:off x="5692484" y="2764304"/>
            <a:ext cx="555919"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3" name="Text Placeholder 14"/>
          <p:cNvSpPr>
            <a:spLocks noGrp="1"/>
          </p:cNvSpPr>
          <p:nvPr>
            <p:ph type="body" sz="quarter" idx="14" hasCustomPrompt="1"/>
          </p:nvPr>
        </p:nvSpPr>
        <p:spPr>
          <a:xfrm>
            <a:off x="5692484" y="3427652"/>
            <a:ext cx="2156119" cy="584775"/>
          </a:xfrm>
          <a:prstGeom prst="rect">
            <a:avLst/>
          </a:prstGeom>
        </p:spPr>
        <p:txBody>
          <a:bodyPr wrap="square">
            <a:spAutoFit/>
          </a:bodyPr>
          <a:lstStyle>
            <a:lvl1pPr marL="0" indent="0">
              <a:lnSpc>
                <a:spcPct val="100000"/>
              </a:lnSpc>
              <a:spcBef>
                <a:spcPts val="0"/>
              </a:spcBef>
              <a:buNone/>
              <a:defRPr sz="3200" b="1">
                <a:effectLst>
                  <a:outerShdw blurRad="38100" dist="38100" dir="2700000" algn="tl">
                    <a:srgbClr val="000000">
                      <a:alpha val="43137"/>
                    </a:srgbClr>
                  </a:outerShdw>
                </a:effectLst>
              </a:defRPr>
            </a:lvl1pPr>
          </a:lstStyle>
          <a:p>
            <a:pPr lvl="0"/>
            <a:r>
              <a:rPr lang="zh-CN" altLang="en-US" dirty="0"/>
              <a:t>输入标题</a:t>
            </a:r>
            <a:endParaRPr lang="en-US" altLang="zh-CN" dirty="0"/>
          </a:p>
        </p:txBody>
      </p:sp>
      <p:sp>
        <p:nvSpPr>
          <p:cNvPr id="34" name="Text Placeholder 14"/>
          <p:cNvSpPr>
            <a:spLocks noGrp="1"/>
          </p:cNvSpPr>
          <p:nvPr>
            <p:ph type="body" sz="quarter" idx="15" hasCustomPrompt="1"/>
          </p:nvPr>
        </p:nvSpPr>
        <p:spPr>
          <a:xfrm>
            <a:off x="8683337" y="2840949"/>
            <a:ext cx="1463381" cy="584775"/>
          </a:xfrm>
          <a:prstGeom prst="rect">
            <a:avLst/>
          </a:prstGeom>
        </p:spPr>
        <p:txBody>
          <a:bodyPr wrap="square">
            <a:spAutoFit/>
          </a:bodyPr>
          <a:lstStyle>
            <a:lvl1pPr marL="0" indent="0">
              <a:lnSpc>
                <a:spcPct val="100000"/>
              </a:lnSpc>
              <a:spcBef>
                <a:spcPts val="0"/>
              </a:spcBef>
              <a:buNone/>
              <a:defRPr sz="3200" b="0">
                <a:effectLst>
                  <a:outerShdw blurRad="38100" dist="38100" dir="2700000" algn="tl">
                    <a:srgbClr val="000000">
                      <a:alpha val="43137"/>
                    </a:srgbClr>
                  </a:outerShdw>
                </a:effectLst>
              </a:defRPr>
            </a:lvl1pPr>
          </a:lstStyle>
          <a:p>
            <a:pPr lvl="0"/>
            <a:r>
              <a:rPr lang="en-US" altLang="zh-CN" dirty="0"/>
              <a:t>01</a:t>
            </a:r>
          </a:p>
        </p:txBody>
      </p:sp>
      <p:cxnSp>
        <p:nvCxnSpPr>
          <p:cNvPr id="35" name="Straight Connector 34"/>
          <p:cNvCxnSpPr/>
          <p:nvPr userDrawn="1"/>
        </p:nvCxnSpPr>
        <p:spPr>
          <a:xfrm>
            <a:off x="8683337" y="2764304"/>
            <a:ext cx="555919"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6" name="Text Placeholder 14"/>
          <p:cNvSpPr>
            <a:spLocks noGrp="1"/>
          </p:cNvSpPr>
          <p:nvPr>
            <p:ph type="body" sz="quarter" idx="16" hasCustomPrompt="1"/>
          </p:nvPr>
        </p:nvSpPr>
        <p:spPr>
          <a:xfrm>
            <a:off x="8683337" y="3427652"/>
            <a:ext cx="2156119" cy="584775"/>
          </a:xfrm>
          <a:prstGeom prst="rect">
            <a:avLst/>
          </a:prstGeom>
        </p:spPr>
        <p:txBody>
          <a:bodyPr wrap="square">
            <a:spAutoFit/>
          </a:bodyPr>
          <a:lstStyle>
            <a:lvl1pPr marL="0" indent="0">
              <a:lnSpc>
                <a:spcPct val="100000"/>
              </a:lnSpc>
              <a:spcBef>
                <a:spcPts val="0"/>
              </a:spcBef>
              <a:buNone/>
              <a:defRPr sz="3200" b="1">
                <a:effectLst>
                  <a:outerShdw blurRad="38100" dist="38100" dir="2700000" algn="tl">
                    <a:srgbClr val="000000">
                      <a:alpha val="43137"/>
                    </a:srgbClr>
                  </a:outerShdw>
                </a:effectLst>
              </a:defRPr>
            </a:lvl1pPr>
          </a:lstStyle>
          <a:p>
            <a:pPr lvl="0"/>
            <a:r>
              <a:rPr lang="zh-CN" altLang="en-US" dirty="0"/>
              <a:t>输入标题</a:t>
            </a:r>
            <a:endParaRPr lang="en-US" altLang="zh-CN"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C71D5364-2E84-4314-A9CD-C3F8693541B7}" type="datetimeFigureOut">
              <a:rPr lang="zh-CN" altLang="en-US" smtClean="0"/>
              <a:pPr/>
              <a:t>17/1/12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56FAD6F-22F9-42DF-A4E6-75E0F10D4C35}" type="slidenum">
              <a:rPr lang="zh-CN" altLang="en-US" smtClean="0"/>
              <a:pPr/>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C71D5364-2E84-4314-A9CD-C3F8693541B7}" type="datetimeFigureOut">
              <a:rPr lang="zh-CN" altLang="en-US" smtClean="0"/>
              <a:pPr/>
              <a:t>17/1/12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56FAD6F-22F9-42DF-A4E6-75E0F10D4C35}" type="slidenum">
              <a:rPr lang="zh-CN" altLang="en-US" smtClean="0"/>
              <a:pPr/>
              <a:t>‹#›</a:t>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C71D5364-2E84-4314-A9CD-C3F8693541B7}" type="datetimeFigureOut">
              <a:rPr lang="zh-CN" altLang="en-US" smtClean="0"/>
              <a:pPr/>
              <a:t>17/1/12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56FAD6F-22F9-42DF-A4E6-75E0F10D4C35}" type="slidenum">
              <a:rPr lang="zh-CN" altLang="en-US" smtClean="0"/>
              <a:pPr/>
              <a:t>‹#›</a:t>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71D5364-2E84-4314-A9CD-C3F8693541B7}" type="datetimeFigureOut">
              <a:rPr lang="zh-CN" altLang="en-US" smtClean="0"/>
              <a:pPr/>
              <a:t>17/1/12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56FAD6F-22F9-42DF-A4E6-75E0F10D4C35}" type="slidenum">
              <a:rPr lang="zh-CN" altLang="en-US" smtClean="0"/>
              <a:pPr/>
              <a:t>‹#›</a:t>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C71D5364-2E84-4314-A9CD-C3F8693541B7}" type="datetimeFigureOut">
              <a:rPr lang="zh-CN" altLang="en-US" smtClean="0"/>
              <a:pPr/>
              <a:t>17/1/12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56FAD6F-22F9-42DF-A4E6-75E0F10D4C35}" type="slidenum">
              <a:rPr lang="zh-CN" altLang="en-US" smtClean="0"/>
              <a:pPr/>
              <a:t>‹#›</a:t>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C71D5364-2E84-4314-A9CD-C3F8693541B7}" type="datetimeFigureOut">
              <a:rPr lang="zh-CN" altLang="en-US" smtClean="0"/>
              <a:pPr/>
              <a:t>17/1/12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56FAD6F-22F9-42DF-A4E6-75E0F10D4C35}" type="slidenum">
              <a:rPr lang="zh-CN" altLang="en-US" smtClean="0"/>
              <a:pPr/>
              <a:t>‹#›</a:t>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C71D5364-2E84-4314-A9CD-C3F8693541B7}" type="datetimeFigureOut">
              <a:rPr lang="zh-CN" altLang="en-US" smtClean="0"/>
              <a:pPr/>
              <a:t>17/1/12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56FAD6F-22F9-42DF-A4E6-75E0F10D4C35}" type="slidenum">
              <a:rPr lang="zh-CN" altLang="en-US" smtClean="0"/>
              <a:pPr/>
              <a:t>‹#›</a:t>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8"/>
            <a:ext cx="80772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C71D5364-2E84-4314-A9CD-C3F8693541B7}" type="datetimeFigureOut">
              <a:rPr lang="zh-CN" altLang="en-US" smtClean="0"/>
              <a:pPr/>
              <a:t>17/1/12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56FAD6F-22F9-42DF-A4E6-75E0F10D4C35}" type="slidenum">
              <a:rPr lang="zh-CN" altLang="en-US" smtClean="0"/>
              <a:pPr/>
              <a:t>‹#›</a:t>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注页">
    <p:bg>
      <p:bgPr>
        <a:solidFill>
          <a:srgbClr val="E73A1C"/>
        </a:solidFill>
        <a:effectLst/>
      </p:bgPr>
    </p:bg>
    <p:spTree>
      <p:nvGrpSpPr>
        <p:cNvPr id="1" name=""/>
        <p:cNvGrpSpPr/>
        <p:nvPr/>
      </p:nvGrpSpPr>
      <p:grpSpPr>
        <a:xfrm>
          <a:off x="0" y="0"/>
          <a:ext cx="0" cy="0"/>
          <a:chOff x="0" y="0"/>
          <a:chExt cx="0" cy="0"/>
        </a:xfrm>
      </p:grpSpPr>
      <p:sp>
        <p:nvSpPr>
          <p:cNvPr id="6" name="矩形 5"/>
          <p:cNvSpPr/>
          <p:nvPr userDrawn="1"/>
        </p:nvSpPr>
        <p:spPr>
          <a:xfrm>
            <a:off x="440603" y="759873"/>
            <a:ext cx="662361" cy="379656"/>
          </a:xfrm>
          <a:prstGeom prst="rect">
            <a:avLst/>
          </a:prstGeom>
        </p:spPr>
        <p:txBody>
          <a:bodyPr wrap="none">
            <a:spAutoFit/>
          </a:bodyPr>
          <a:lstStyle/>
          <a:p>
            <a:pPr marL="0" marR="0" lvl="0" indent="0" defTabSz="608965"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pitchFamily="34" charset="-122"/>
                <a:cs typeface="Segoe UI Light" panose="020B0502040204020203"/>
              </a:rPr>
              <a:t>标注</a:t>
            </a:r>
          </a:p>
        </p:txBody>
      </p:sp>
      <p:sp>
        <p:nvSpPr>
          <p:cNvPr id="11" name="矩形 10"/>
          <p:cNvSpPr/>
          <p:nvPr userDrawn="1"/>
        </p:nvSpPr>
        <p:spPr>
          <a:xfrm>
            <a:off x="2572589" y="759873"/>
            <a:ext cx="1402001" cy="3453253"/>
          </a:xfrm>
          <a:prstGeom prst="rect">
            <a:avLst/>
          </a:prstGeom>
        </p:spPr>
        <p:txBody>
          <a:bodyPr wrap="square">
            <a:spAutoFit/>
          </a:bodyPr>
          <a:lstStyle/>
          <a:p>
            <a:pPr marL="0" marR="0" lvl="0" indent="0" defTabSz="608965" eaLnBrk="1" fontAlgn="auto" latinLnBrk="0" hangingPunct="1">
              <a:lnSpc>
                <a:spcPct val="130000"/>
              </a:lnSpc>
              <a:spcBef>
                <a:spcPts val="0"/>
              </a:spcBef>
              <a:spcAft>
                <a:spcPts val="0"/>
              </a:spcAft>
              <a:buClrTx/>
              <a:buSzTx/>
              <a:buFontTx/>
              <a:buNone/>
              <a:defRPr/>
            </a:pPr>
            <a:r>
              <a:rPr kumimoji="0" lang="zh-CN" altLang="en-US"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pitchFamily="34" charset="-122"/>
                <a:cs typeface="Segoe UI Light" panose="020B0502040204020203"/>
              </a:rPr>
              <a:t>字体使用 </a:t>
            </a:r>
            <a:endParaRPr kumimoji="0" lang="en-US" altLang="zh-CN"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pitchFamily="34" charset="-122"/>
              <a:cs typeface="Segoe UI Light" panose="020B0502040204020203"/>
            </a:endParaRPr>
          </a:p>
          <a:p>
            <a:pPr marL="0" marR="0" lvl="0" indent="0" defTabSz="608965" eaLnBrk="1" fontAlgn="auto" latinLnBrk="0" hangingPunct="1">
              <a:lnSpc>
                <a:spcPct val="130000"/>
              </a:lnSpc>
              <a:spcBef>
                <a:spcPts val="0"/>
              </a:spcBef>
              <a:spcAft>
                <a:spcPts val="0"/>
              </a:spcAft>
              <a:buClrTx/>
              <a:buSzTx/>
              <a:buFontTx/>
              <a:buNone/>
              <a:defRPr/>
            </a:pPr>
            <a:endParaRPr kumimoji="0" lang="en-US" altLang="zh-CN"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pitchFamily="34" charset="-122"/>
              <a:cs typeface="Segoe UI Light" panose="020B0502040204020203"/>
            </a:endParaRPr>
          </a:p>
          <a:p>
            <a:pPr marL="0" marR="0" lvl="0" indent="0" defTabSz="608965" eaLnBrk="1" fontAlgn="auto" latinLnBrk="0" hangingPunct="1">
              <a:lnSpc>
                <a:spcPct val="130000"/>
              </a:lnSpc>
              <a:spcBef>
                <a:spcPts val="0"/>
              </a:spcBef>
              <a:spcAft>
                <a:spcPts val="0"/>
              </a:spcAft>
              <a:buClrTx/>
              <a:buSzTx/>
              <a:buFontTx/>
              <a:buNone/>
              <a:defRPr/>
            </a:pPr>
            <a:endParaRPr kumimoji="0" lang="en-US" altLang="zh-CN"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pitchFamily="34" charset="-122"/>
              <a:cs typeface="Segoe UI Light" panose="020B0502040204020203"/>
            </a:endParaRPr>
          </a:p>
          <a:p>
            <a:pPr marL="0" marR="0" lvl="0" indent="0" defTabSz="608965" eaLnBrk="1" fontAlgn="auto" latinLnBrk="0" hangingPunct="1">
              <a:lnSpc>
                <a:spcPct val="130000"/>
              </a:lnSpc>
              <a:spcBef>
                <a:spcPts val="0"/>
              </a:spcBef>
              <a:spcAft>
                <a:spcPts val="0"/>
              </a:spcAft>
              <a:buClrTx/>
              <a:buSzTx/>
              <a:buFontTx/>
              <a:buNone/>
              <a:defRPr/>
            </a:pPr>
            <a:endParaRPr kumimoji="0" lang="en-US" altLang="zh-CN"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pitchFamily="34" charset="-122"/>
              <a:cs typeface="Segoe UI Light" panose="020B0502040204020203"/>
            </a:endParaRPr>
          </a:p>
          <a:p>
            <a:pPr marL="0" marR="0" lvl="0" indent="0" defTabSz="608965" eaLnBrk="1" fontAlgn="auto" latinLnBrk="0" hangingPunct="1">
              <a:lnSpc>
                <a:spcPct val="130000"/>
              </a:lnSpc>
              <a:spcBef>
                <a:spcPts val="0"/>
              </a:spcBef>
              <a:spcAft>
                <a:spcPts val="0"/>
              </a:spcAft>
              <a:buClrTx/>
              <a:buSzTx/>
              <a:buFontTx/>
              <a:buNone/>
              <a:defRPr/>
            </a:pPr>
            <a:endParaRPr kumimoji="0" lang="en-US" altLang="zh-CN"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pitchFamily="34" charset="-122"/>
              <a:cs typeface="Segoe UI Light" panose="020B0502040204020203"/>
            </a:endParaRPr>
          </a:p>
          <a:p>
            <a:pPr marL="0" marR="0" lvl="0" indent="0" defTabSz="608965" eaLnBrk="1" fontAlgn="auto" latinLnBrk="0" hangingPunct="1">
              <a:lnSpc>
                <a:spcPct val="130000"/>
              </a:lnSpc>
              <a:spcBef>
                <a:spcPts val="0"/>
              </a:spcBef>
              <a:spcAft>
                <a:spcPts val="0"/>
              </a:spcAft>
              <a:buClrTx/>
              <a:buSzTx/>
              <a:buFontTx/>
              <a:buNone/>
              <a:defRPr/>
            </a:pPr>
            <a:r>
              <a:rPr kumimoji="0" lang="zh-CN" altLang="en-US"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pitchFamily="34" charset="-122"/>
                <a:cs typeface="Segoe UI Light" panose="020B0502040204020203"/>
              </a:rPr>
              <a:t>行距</a:t>
            </a:r>
            <a:endParaRPr kumimoji="0" lang="en-US" altLang="zh-CN"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pitchFamily="34" charset="-122"/>
              <a:cs typeface="Segoe UI Light" panose="020B0502040204020203"/>
            </a:endParaRPr>
          </a:p>
          <a:p>
            <a:pPr marL="0" marR="0" lvl="0" indent="0" defTabSz="608965" eaLnBrk="1" fontAlgn="auto" latinLnBrk="0" hangingPunct="1">
              <a:lnSpc>
                <a:spcPct val="130000"/>
              </a:lnSpc>
              <a:spcBef>
                <a:spcPts val="0"/>
              </a:spcBef>
              <a:spcAft>
                <a:spcPts val="0"/>
              </a:spcAft>
              <a:buClrTx/>
              <a:buSzTx/>
              <a:buFontTx/>
              <a:buNone/>
              <a:defRPr/>
            </a:pPr>
            <a:endParaRPr kumimoji="0" lang="en-US" altLang="zh-CN"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pitchFamily="34" charset="-122"/>
              <a:cs typeface="Segoe UI Light" panose="020B0502040204020203"/>
            </a:endParaRPr>
          </a:p>
          <a:p>
            <a:pPr marL="0" marR="0" lvl="0" indent="0" defTabSz="608965" eaLnBrk="1" fontAlgn="auto" latinLnBrk="0" hangingPunct="1">
              <a:lnSpc>
                <a:spcPct val="130000"/>
              </a:lnSpc>
              <a:spcBef>
                <a:spcPts val="0"/>
              </a:spcBef>
              <a:spcAft>
                <a:spcPts val="0"/>
              </a:spcAft>
              <a:buClrTx/>
              <a:buSzTx/>
              <a:buFontTx/>
              <a:buNone/>
              <a:defRPr/>
            </a:pPr>
            <a:endParaRPr kumimoji="0" lang="en-US" altLang="zh-CN"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pitchFamily="34" charset="-122"/>
              <a:cs typeface="Segoe UI Light" panose="020B0502040204020203"/>
            </a:endParaRPr>
          </a:p>
          <a:p>
            <a:pPr marL="0" marR="0" lvl="0" indent="0" defTabSz="608965" eaLnBrk="1" fontAlgn="auto" latinLnBrk="0" hangingPunct="1">
              <a:lnSpc>
                <a:spcPct val="130000"/>
              </a:lnSpc>
              <a:spcBef>
                <a:spcPts val="0"/>
              </a:spcBef>
              <a:spcAft>
                <a:spcPts val="0"/>
              </a:spcAft>
              <a:buClrTx/>
              <a:buSzTx/>
              <a:buFontTx/>
              <a:buNone/>
              <a:defRPr/>
            </a:pPr>
            <a:r>
              <a:rPr kumimoji="0" lang="zh-CN" altLang="en-US"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pitchFamily="34" charset="-122"/>
                <a:cs typeface="Segoe UI Light" panose="020B0502040204020203"/>
              </a:rPr>
              <a:t>背景图片出处</a:t>
            </a:r>
          </a:p>
          <a:p>
            <a:pPr marL="0" marR="0" lvl="0" indent="0" defTabSz="608965" eaLnBrk="1" fontAlgn="auto" latinLnBrk="0" hangingPunct="1">
              <a:lnSpc>
                <a:spcPct val="130000"/>
              </a:lnSpc>
              <a:spcBef>
                <a:spcPts val="0"/>
              </a:spcBef>
              <a:spcAft>
                <a:spcPts val="0"/>
              </a:spcAft>
              <a:buClrTx/>
              <a:buSzTx/>
              <a:buFontTx/>
              <a:buNone/>
              <a:defRPr/>
            </a:pPr>
            <a:endParaRPr kumimoji="0" lang="zh-CN" altLang="en-US"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pitchFamily="34" charset="-122"/>
              <a:cs typeface="Segoe UI Light" panose="020B0502040204020203"/>
            </a:endParaRPr>
          </a:p>
          <a:p>
            <a:pPr marL="0" marR="0" lvl="0" indent="0" defTabSz="608965" eaLnBrk="1" fontAlgn="auto" latinLnBrk="0" hangingPunct="1">
              <a:lnSpc>
                <a:spcPct val="130000"/>
              </a:lnSpc>
              <a:spcBef>
                <a:spcPts val="0"/>
              </a:spcBef>
              <a:spcAft>
                <a:spcPts val="0"/>
              </a:spcAft>
              <a:buClrTx/>
              <a:buSzTx/>
              <a:buFontTx/>
              <a:buNone/>
              <a:defRPr/>
            </a:pPr>
            <a:endParaRPr kumimoji="0" lang="zh-CN" altLang="en-US"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pitchFamily="34" charset="-122"/>
              <a:cs typeface="Segoe UI Light" panose="020B0502040204020203"/>
            </a:endParaRPr>
          </a:p>
          <a:p>
            <a:pPr marL="0" marR="0" lvl="0" indent="0" defTabSz="608965" eaLnBrk="1" fontAlgn="auto" latinLnBrk="0" hangingPunct="1">
              <a:lnSpc>
                <a:spcPct val="130000"/>
              </a:lnSpc>
              <a:spcBef>
                <a:spcPts val="0"/>
              </a:spcBef>
              <a:spcAft>
                <a:spcPts val="0"/>
              </a:spcAft>
              <a:buClrTx/>
              <a:buSzTx/>
              <a:buFontTx/>
              <a:buNone/>
              <a:defRPr/>
            </a:pPr>
            <a:r>
              <a:rPr kumimoji="0" lang="zh-CN" altLang="en-US"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pitchFamily="34" charset="-122"/>
                <a:cs typeface="Segoe UI Light" panose="020B0502040204020203"/>
              </a:rPr>
              <a:t>声明</a:t>
            </a:r>
            <a:endParaRPr kumimoji="0" lang="en-US" altLang="zh-CN"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pitchFamily="34" charset="-122"/>
              <a:cs typeface="Segoe UI Light" panose="020B0502040204020203"/>
            </a:endParaRPr>
          </a:p>
        </p:txBody>
      </p:sp>
      <p:sp>
        <p:nvSpPr>
          <p:cNvPr id="12" name="矩形 11"/>
          <p:cNvSpPr/>
          <p:nvPr userDrawn="1"/>
        </p:nvSpPr>
        <p:spPr>
          <a:xfrm>
            <a:off x="4153010" y="759873"/>
            <a:ext cx="7074345" cy="4239879"/>
          </a:xfrm>
          <a:prstGeom prst="rect">
            <a:avLst/>
          </a:prstGeom>
        </p:spPr>
        <p:txBody>
          <a:bodyPr wrap="square">
            <a:spAutoFit/>
          </a:bodyPr>
          <a:lstStyle/>
          <a:p>
            <a:pPr marL="0" marR="0" lvl="0" indent="0" defTabSz="914400" eaLnBrk="1" fontAlgn="auto" latinLnBrk="0" hangingPunct="1">
              <a:lnSpc>
                <a:spcPct val="130000"/>
              </a:lnSpc>
              <a:spcBef>
                <a:spcPts val="0"/>
              </a:spcBef>
              <a:spcAft>
                <a:spcPts val="0"/>
              </a:spcAft>
              <a:buClrTx/>
              <a:buSzTx/>
              <a:buFontTx/>
              <a:buNone/>
              <a:defRPr/>
            </a:pPr>
            <a:r>
              <a:rPr kumimoji="0" lang="zh-CN" altLang="en-US"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pitchFamily="34" charset="-122"/>
                <a:cs typeface="Segoe UI Light" panose="020B0502040204020203"/>
              </a:rPr>
              <a:t>英文 </a:t>
            </a:r>
            <a:r>
              <a:rPr kumimoji="0" lang="en-US" altLang="zh-CN" sz="1400" b="0" i="0" u="none" strike="noStrike" kern="0" cap="none" spc="0" normalizeH="0" baseline="0" noProof="0">
                <a:ln>
                  <a:noFill/>
                </a:ln>
                <a:solidFill>
                  <a:srgbClr val="FFFFFF"/>
                </a:solidFill>
                <a:effectLst/>
                <a:uLnTx/>
                <a:uFillTx/>
                <a:latin typeface="Segoe UI Light" panose="020B0502040204020203" charset="0"/>
                <a:ea typeface="Segoe UI Light" panose="020B0502040204020203" charset="0"/>
                <a:cs typeface="Segoe UI Light" panose="020B0502040204020203" charset="0"/>
              </a:rPr>
              <a:t>Impact</a:t>
            </a:r>
            <a:endParaRPr kumimoji="0" lang="zh-CN" altLang="en-US" sz="1400" b="0" i="0" u="none" strike="noStrike" kern="0" cap="none" spc="0" normalizeH="0" baseline="0" noProof="0" dirty="0">
              <a:ln>
                <a:noFill/>
              </a:ln>
              <a:solidFill>
                <a:srgbClr val="FFFFFF"/>
              </a:solidFill>
              <a:effectLst/>
              <a:uLnTx/>
              <a:uFillTx/>
              <a:latin typeface="Segoe UI Light" panose="020B0502040204020203" charset="0"/>
              <a:ea typeface="Segoe UI Light" panose="020B0502040204020203" charset="0"/>
              <a:cs typeface="Segoe UI Light" panose="020B0502040204020203" charset="0"/>
            </a:endParaRPr>
          </a:p>
          <a:p>
            <a:pPr marL="0" marR="0" lvl="0" indent="0" defTabSz="914400" eaLnBrk="1" fontAlgn="auto" latinLnBrk="0" hangingPunct="1">
              <a:lnSpc>
                <a:spcPct val="130000"/>
              </a:lnSpc>
              <a:spcBef>
                <a:spcPts val="0"/>
              </a:spcBef>
              <a:spcAft>
                <a:spcPts val="0"/>
              </a:spcAft>
              <a:buClrTx/>
              <a:buSzTx/>
              <a:buFontTx/>
              <a:buNone/>
              <a:defRPr/>
            </a:pPr>
            <a:endParaRPr kumimoji="0" lang="en-US" altLang="zh-CN"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pitchFamily="34" charset="-122"/>
              <a:cs typeface="Segoe UI Light" panose="020B0502040204020203"/>
            </a:endParaRPr>
          </a:p>
          <a:p>
            <a:pPr marL="0" marR="0" lvl="0" indent="0" defTabSz="608965" eaLnBrk="1" fontAlgn="auto" latinLnBrk="0" hangingPunct="1">
              <a:lnSpc>
                <a:spcPct val="130000"/>
              </a:lnSpc>
              <a:spcBef>
                <a:spcPts val="0"/>
              </a:spcBef>
              <a:spcAft>
                <a:spcPts val="0"/>
              </a:spcAft>
              <a:buClrTx/>
              <a:buSzTx/>
              <a:buFontTx/>
              <a:buNone/>
              <a:defRPr/>
            </a:pPr>
            <a:r>
              <a:rPr kumimoji="0" lang="zh-CN" altLang="en-US"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pitchFamily="34" charset="-122"/>
                <a:cs typeface="Segoe UI Light" panose="020B0502040204020203"/>
              </a:rPr>
              <a:t>中文 微软雅黑</a:t>
            </a:r>
            <a:endParaRPr kumimoji="0" lang="en-US" altLang="zh-CN"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pitchFamily="34" charset="-122"/>
              <a:cs typeface="Segoe UI Light" panose="020B0502040204020203"/>
            </a:endParaRPr>
          </a:p>
          <a:p>
            <a:pPr marL="0" marR="0" lvl="0" indent="0" defTabSz="608965" eaLnBrk="1" fontAlgn="auto" latinLnBrk="0" hangingPunct="1">
              <a:lnSpc>
                <a:spcPct val="130000"/>
              </a:lnSpc>
              <a:spcBef>
                <a:spcPts val="0"/>
              </a:spcBef>
              <a:spcAft>
                <a:spcPts val="0"/>
              </a:spcAft>
              <a:buClrTx/>
              <a:buSzTx/>
              <a:buFontTx/>
              <a:buNone/>
              <a:defRPr/>
            </a:pPr>
            <a:endParaRPr kumimoji="0" lang="en-US" altLang="zh-CN"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pitchFamily="34" charset="-122"/>
              <a:cs typeface="Segoe UI Light" panose="020B0502040204020203"/>
            </a:endParaRPr>
          </a:p>
          <a:p>
            <a:pPr marL="0" marR="0" lvl="0" indent="0" defTabSz="608965" eaLnBrk="1" fontAlgn="auto" latinLnBrk="0" hangingPunct="1">
              <a:lnSpc>
                <a:spcPct val="130000"/>
              </a:lnSpc>
              <a:spcBef>
                <a:spcPts val="0"/>
              </a:spcBef>
              <a:spcAft>
                <a:spcPts val="0"/>
              </a:spcAft>
              <a:buClrTx/>
              <a:buSzTx/>
              <a:buFontTx/>
              <a:buNone/>
              <a:defRPr/>
            </a:pPr>
            <a:endParaRPr kumimoji="0" lang="en-US" altLang="zh-CN"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pitchFamily="34" charset="-122"/>
              <a:cs typeface="Segoe UI Light" panose="020B0502040204020203"/>
            </a:endParaRPr>
          </a:p>
          <a:p>
            <a:pPr marL="0" marR="0" lvl="0" indent="0" defTabSz="608965" eaLnBrk="1" fontAlgn="auto" latinLnBrk="0" hangingPunct="1">
              <a:lnSpc>
                <a:spcPct val="130000"/>
              </a:lnSpc>
              <a:spcBef>
                <a:spcPts val="0"/>
              </a:spcBef>
              <a:spcAft>
                <a:spcPts val="0"/>
              </a:spcAft>
              <a:buClrTx/>
              <a:buSzTx/>
              <a:buFontTx/>
              <a:buNone/>
              <a:defRPr/>
            </a:pPr>
            <a:r>
              <a:rPr kumimoji="0" lang="zh-CN" altLang="en-US"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pitchFamily="34" charset="-122"/>
                <a:cs typeface="Segoe UI Light" panose="020B0502040204020203"/>
              </a:rPr>
              <a:t>正文 </a:t>
            </a:r>
            <a:r>
              <a:rPr kumimoji="0" lang="en-US" altLang="zh-CN"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pitchFamily="34" charset="-122"/>
                <a:cs typeface="Segoe UI Light" panose="020B0502040204020203"/>
              </a:rPr>
              <a:t>1.3</a:t>
            </a:r>
          </a:p>
          <a:p>
            <a:pPr marL="0" marR="0" lvl="0" indent="0" defTabSz="608965" eaLnBrk="1" fontAlgn="auto" latinLnBrk="0" hangingPunct="1">
              <a:lnSpc>
                <a:spcPct val="130000"/>
              </a:lnSpc>
              <a:spcBef>
                <a:spcPts val="0"/>
              </a:spcBef>
              <a:spcAft>
                <a:spcPts val="0"/>
              </a:spcAft>
              <a:buClrTx/>
              <a:buSzTx/>
              <a:buFontTx/>
              <a:buNone/>
              <a:defRPr/>
            </a:pPr>
            <a:endParaRPr kumimoji="0" lang="en-US" altLang="zh-CN"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pitchFamily="34" charset="-122"/>
              <a:cs typeface="Segoe UI Light" panose="020B0502040204020203"/>
            </a:endParaRPr>
          </a:p>
          <a:p>
            <a:pPr marL="0" marR="0" lvl="0" indent="0" defTabSz="608965" eaLnBrk="1" fontAlgn="auto" latinLnBrk="0" hangingPunct="1">
              <a:lnSpc>
                <a:spcPct val="130000"/>
              </a:lnSpc>
              <a:spcBef>
                <a:spcPts val="0"/>
              </a:spcBef>
              <a:spcAft>
                <a:spcPts val="0"/>
              </a:spcAft>
              <a:buClrTx/>
              <a:buSzTx/>
              <a:buFontTx/>
              <a:buNone/>
              <a:defRPr/>
            </a:pPr>
            <a:endParaRPr kumimoji="0" lang="en-US" altLang="zh-CN"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pitchFamily="34" charset="-122"/>
              <a:cs typeface="Segoe UI Light" panose="020B0502040204020203"/>
            </a:endParaRPr>
          </a:p>
          <a:p>
            <a:pPr marL="0" marR="0" lvl="0" indent="0" defTabSz="608965" eaLnBrk="1" fontAlgn="auto" latinLnBrk="0" hangingPunct="1">
              <a:lnSpc>
                <a:spcPct val="130000"/>
              </a:lnSpc>
              <a:spcBef>
                <a:spcPts val="0"/>
              </a:spcBef>
              <a:spcAft>
                <a:spcPts val="0"/>
              </a:spcAft>
              <a:buClrTx/>
              <a:buSzTx/>
              <a:buFontTx/>
              <a:buNone/>
              <a:defRPr/>
            </a:pPr>
            <a:r>
              <a:rPr kumimoji="0" lang="en-US" altLang="zh-CN" sz="1400" b="0" i="0" u="none" strike="noStrike" kern="0" cap="none" spc="0" normalizeH="0" baseline="0" noProof="0" dirty="0" err="1">
                <a:ln>
                  <a:noFill/>
                </a:ln>
                <a:solidFill>
                  <a:srgbClr val="FFFFFF"/>
                </a:solidFill>
                <a:effectLst/>
                <a:uLnTx/>
                <a:uFillTx/>
                <a:latin typeface="Segoe UI Light" panose="020B0502040204020203"/>
                <a:ea typeface="微软雅黑" panose="020B0503020204020204" pitchFamily="34" charset="-122"/>
                <a:cs typeface="Segoe UI Light" panose="020B0502040204020203"/>
              </a:rPr>
              <a:t>cn.bing.com</a:t>
            </a:r>
            <a:endParaRPr kumimoji="0" lang="zh-CN" altLang="en-US"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pitchFamily="34" charset="-122"/>
              <a:cs typeface="Segoe UI Light" panose="020B0502040204020203"/>
            </a:endParaRPr>
          </a:p>
          <a:p>
            <a:pPr marL="0" marR="0" lvl="0" indent="0" defTabSz="608965" eaLnBrk="1" fontAlgn="auto" latinLnBrk="0" hangingPunct="1">
              <a:lnSpc>
                <a:spcPct val="130000"/>
              </a:lnSpc>
              <a:spcBef>
                <a:spcPts val="0"/>
              </a:spcBef>
              <a:spcAft>
                <a:spcPts val="0"/>
              </a:spcAft>
              <a:buClrTx/>
              <a:buSzTx/>
              <a:buFontTx/>
              <a:buNone/>
              <a:defRPr/>
            </a:pPr>
            <a:endParaRPr kumimoji="0" lang="zh-CN" altLang="en-US"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pitchFamily="34" charset="-122"/>
              <a:cs typeface="Segoe UI Light" panose="020B0502040204020203"/>
            </a:endParaRPr>
          </a:p>
          <a:p>
            <a:pPr marL="0" marR="0" lvl="0" indent="0" defTabSz="608965" eaLnBrk="1" fontAlgn="auto" latinLnBrk="0" hangingPunct="1">
              <a:lnSpc>
                <a:spcPct val="130000"/>
              </a:lnSpc>
              <a:spcBef>
                <a:spcPts val="0"/>
              </a:spcBef>
              <a:spcAft>
                <a:spcPts val="0"/>
              </a:spcAft>
              <a:buClrTx/>
              <a:buSzTx/>
              <a:buFontTx/>
              <a:buNone/>
              <a:defRPr/>
            </a:pPr>
            <a:endParaRPr kumimoji="0" lang="zh-CN" altLang="en-US"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pitchFamily="34" charset="-122"/>
              <a:cs typeface="Segoe UI Light" panose="020B0502040204020203"/>
            </a:endParaRPr>
          </a:p>
          <a:p>
            <a:pPr marL="0" marR="0" lvl="0" indent="0" algn="l" defTabSz="608965" rtl="0" eaLnBrk="1" fontAlgn="auto" latinLnBrk="0" hangingPunct="1">
              <a:lnSpc>
                <a:spcPct val="130000"/>
              </a:lnSpc>
              <a:spcBef>
                <a:spcPts val="0"/>
              </a:spcBef>
              <a:spcAft>
                <a:spcPts val="0"/>
              </a:spcAft>
              <a:buClrTx/>
              <a:buSzTx/>
              <a:buFontTx/>
              <a:buNone/>
              <a:defRPr/>
            </a:pPr>
            <a:r>
              <a:rPr kumimoji="0" lang="zh-CN" altLang="en-US" sz="1335" b="0" i="0" u="none" strike="noStrike" kern="1200" cap="none" spc="0" normalizeH="0" baseline="0" noProof="0" dirty="0">
                <a:ln>
                  <a:noFill/>
                </a:ln>
                <a:solidFill>
                  <a:prstClr val="white"/>
                </a:solidFill>
                <a:effectLst/>
                <a:uLnTx/>
                <a:uFillTx/>
                <a:latin typeface="Century Gothic" panose="020B0502020202020204"/>
                <a:ea typeface="微软雅黑" panose="020B0503020204020204" pitchFamily="34" charset="-122"/>
                <a:cs typeface="+mn-cs"/>
              </a:rPr>
              <a:t>本网站所提供的任何信息内容（包括但不限于 </a:t>
            </a:r>
            <a:r>
              <a:rPr kumimoji="0" lang="en-US" altLang="zh-CN" sz="1335" b="0" i="0" u="none" strike="noStrike" kern="1200" cap="none" spc="0" normalizeH="0" baseline="0" noProof="0" dirty="0">
                <a:ln>
                  <a:noFill/>
                </a:ln>
                <a:solidFill>
                  <a:prstClr val="white"/>
                </a:solidFill>
                <a:effectLst/>
                <a:uLnTx/>
                <a:uFillTx/>
                <a:latin typeface="Segoe UI Light" panose="020B0502040204020203" charset="0"/>
                <a:ea typeface="Segoe UI Light" panose="020B0502040204020203" charset="0"/>
                <a:cs typeface="Segoe UI Light" panose="020B0502040204020203" charset="0"/>
              </a:rPr>
              <a:t>PPT</a:t>
            </a:r>
            <a:r>
              <a:rPr kumimoji="0" lang="zh-CN" altLang="en-US" sz="1335" b="0" i="0" u="none" strike="noStrike" kern="1200" cap="none" spc="0" normalizeH="0" baseline="0" noProof="0" dirty="0">
                <a:ln>
                  <a:noFill/>
                </a:ln>
                <a:solidFill>
                  <a:prstClr val="white"/>
                </a:solidFill>
                <a:effectLst/>
                <a:uLnTx/>
                <a:uFillTx/>
                <a:latin typeface="Segoe UI Light" panose="020B0502040204020203" charset="0"/>
                <a:ea typeface="Segoe UI Light" panose="020B0502040204020203" charset="0"/>
                <a:cs typeface="Segoe UI Light" panose="020B0502040204020203" charset="0"/>
              </a:rPr>
              <a:t> </a:t>
            </a:r>
            <a:r>
              <a:rPr kumimoji="0" lang="zh-CN" altLang="en-US" sz="1335" b="0" i="0" u="none" strike="noStrike" kern="1200" cap="none" spc="0" normalizeH="0" baseline="0" noProof="0" dirty="0">
                <a:ln>
                  <a:noFill/>
                </a:ln>
                <a:solidFill>
                  <a:prstClr val="white"/>
                </a:solidFill>
                <a:effectLst/>
                <a:uLnTx/>
                <a:uFillTx/>
                <a:latin typeface="Century Gothic" panose="020B0502020202020204"/>
                <a:ea typeface="微软雅黑" panose="020B0503020204020204" pitchFamily="34" charset="-122"/>
                <a:cs typeface="+mn-cs"/>
              </a:rPr>
              <a:t>模板、</a:t>
            </a:r>
            <a:r>
              <a:rPr kumimoji="0" lang="en-US" altLang="zh-CN" sz="1335" b="0" i="0" u="none" strike="noStrike" kern="1200" cap="none" spc="0" normalizeH="0" baseline="0" noProof="0" dirty="0">
                <a:ln>
                  <a:noFill/>
                </a:ln>
                <a:solidFill>
                  <a:prstClr val="white"/>
                </a:solidFill>
                <a:effectLst/>
                <a:uLnTx/>
                <a:uFillTx/>
                <a:latin typeface="Segoe UI Light" panose="020B0502040204020203" charset="0"/>
                <a:ea typeface="Segoe UI Light" panose="020B0502040204020203" charset="0"/>
                <a:cs typeface="Segoe UI Light" panose="020B0502040204020203" charset="0"/>
              </a:rPr>
              <a:t>Word</a:t>
            </a:r>
            <a:r>
              <a:rPr kumimoji="0" lang="zh-CN" altLang="en-US" sz="1335" b="0" i="0" u="none" strike="noStrike" kern="1200" cap="none" spc="0" normalizeH="0" baseline="0" noProof="0" dirty="0">
                <a:ln>
                  <a:noFill/>
                </a:ln>
                <a:solidFill>
                  <a:prstClr val="white"/>
                </a:solidFill>
                <a:effectLst/>
                <a:uLnTx/>
                <a:uFillTx/>
                <a:latin typeface="Segoe UI Light" panose="020B0502040204020203" charset="0"/>
                <a:ea typeface="Segoe UI Light" panose="020B0502040204020203" charset="0"/>
                <a:cs typeface="Segoe UI Light" panose="020B0502040204020203" charset="0"/>
              </a:rPr>
              <a:t> </a:t>
            </a:r>
            <a:r>
              <a:rPr kumimoji="0" lang="zh-CN" altLang="en-US" sz="1335" b="0" i="0" u="none" strike="noStrike" kern="1200" cap="none" spc="0" normalizeH="0" baseline="0" noProof="0" dirty="0">
                <a:ln>
                  <a:noFill/>
                </a:ln>
                <a:solidFill>
                  <a:prstClr val="white"/>
                </a:solidFill>
                <a:effectLst/>
                <a:uLnTx/>
                <a:uFillTx/>
                <a:latin typeface="Century Gothic" panose="020B0502020202020204"/>
                <a:ea typeface="微软雅黑" panose="020B0503020204020204" pitchFamily="34" charset="-122"/>
                <a:cs typeface="+mn-cs"/>
              </a:rPr>
              <a:t>文档、</a:t>
            </a:r>
            <a:r>
              <a:rPr kumimoji="0" lang="en-US" altLang="zh-CN" sz="1335" b="0" i="0" u="none" strike="noStrike" kern="1200" cap="none" spc="0" normalizeH="0" baseline="0" noProof="0" dirty="0">
                <a:ln>
                  <a:noFill/>
                </a:ln>
                <a:solidFill>
                  <a:prstClr val="white"/>
                </a:solidFill>
                <a:effectLst/>
                <a:uLnTx/>
                <a:uFillTx/>
                <a:latin typeface="Segoe UI Light" panose="020B0502040204020203" charset="0"/>
                <a:ea typeface="Segoe UI Light" panose="020B0502040204020203" charset="0"/>
                <a:cs typeface="Segoe UI Light" panose="020B0502040204020203" charset="0"/>
              </a:rPr>
              <a:t>Excel</a:t>
            </a:r>
            <a:r>
              <a:rPr kumimoji="0" lang="zh-CN" altLang="en-US" sz="1335" b="0" i="0" u="none" strike="noStrike" kern="1200" cap="none" spc="0" normalizeH="0" baseline="0" noProof="0" dirty="0">
                <a:ln>
                  <a:noFill/>
                </a:ln>
                <a:solidFill>
                  <a:prstClr val="white"/>
                </a:solidFill>
                <a:effectLst/>
                <a:uLnTx/>
                <a:uFillTx/>
                <a:latin typeface="Segoe UI Light" panose="020B0502040204020203" charset="0"/>
                <a:ea typeface="Segoe UI Light" panose="020B0502040204020203" charset="0"/>
                <a:cs typeface="Segoe UI Light" panose="020B0502040204020203" charset="0"/>
              </a:rPr>
              <a:t> </a:t>
            </a:r>
            <a:r>
              <a:rPr kumimoji="0" lang="zh-CN" altLang="en-US" sz="1335" b="0" i="0" u="none" strike="noStrike" kern="1200" cap="none" spc="0" normalizeH="0" baseline="0" noProof="0" dirty="0">
                <a:ln>
                  <a:noFill/>
                </a:ln>
                <a:solidFill>
                  <a:prstClr val="white"/>
                </a:solidFill>
                <a:effectLst/>
                <a:uLnTx/>
                <a:uFillTx/>
                <a:latin typeface="Century Gothic" panose="020B0502020202020204"/>
                <a:ea typeface="微软雅黑" panose="020B0503020204020204" pitchFamily="34" charset="-122"/>
                <a:cs typeface="+mn-cs"/>
              </a:rPr>
              <a:t>图表、图片素材等）均受</a:t>
            </a:r>
            <a:r>
              <a:rPr kumimoji="0" lang="en-US" altLang="zh-CN" sz="1335" b="0" i="0" u="none" strike="noStrike" kern="1200" cap="none" spc="0" normalizeH="0" baseline="0" noProof="0" dirty="0">
                <a:ln>
                  <a:noFill/>
                </a:ln>
                <a:solidFill>
                  <a:prstClr val="white"/>
                </a:solidFill>
                <a:effectLst/>
                <a:uLnTx/>
                <a:uFillTx/>
                <a:latin typeface="Century Gothic" panose="020B0502020202020204"/>
                <a:ea typeface="微软雅黑" panose="020B0503020204020204" pitchFamily="34" charset="-122"/>
                <a:cs typeface="+mn-cs"/>
              </a:rPr>
              <a:t>《</a:t>
            </a:r>
            <a:r>
              <a:rPr kumimoji="0" lang="zh-CN" altLang="en-US" sz="1335" b="0" i="0" u="none" strike="noStrike" kern="1200" cap="none" spc="0" normalizeH="0" baseline="0" noProof="0" dirty="0">
                <a:ln>
                  <a:noFill/>
                </a:ln>
                <a:solidFill>
                  <a:prstClr val="white"/>
                </a:solidFill>
                <a:effectLst/>
                <a:uLnTx/>
                <a:uFillTx/>
                <a:latin typeface="Century Gothic" panose="020B0502020202020204"/>
                <a:ea typeface="微软雅黑" panose="020B0503020204020204" pitchFamily="34" charset="-122"/>
                <a:cs typeface="+mn-cs"/>
              </a:rPr>
              <a:t>中华人民共和国著作权法</a:t>
            </a:r>
            <a:r>
              <a:rPr kumimoji="0" lang="en-US" altLang="zh-CN" sz="1335" b="0" i="0" u="none" strike="noStrike" kern="1200" cap="none" spc="0" normalizeH="0" baseline="0" noProof="0" dirty="0">
                <a:ln>
                  <a:noFill/>
                </a:ln>
                <a:solidFill>
                  <a:prstClr val="white"/>
                </a:solidFill>
                <a:effectLst/>
                <a:uLnTx/>
                <a:uFillTx/>
                <a:latin typeface="Century Gothic" panose="020B0502020202020204"/>
                <a:ea typeface="微软雅黑" panose="020B0503020204020204" pitchFamily="34" charset="-122"/>
                <a:cs typeface="+mn-cs"/>
              </a:rPr>
              <a:t>》</a:t>
            </a:r>
            <a:r>
              <a:rPr kumimoji="0" lang="zh-CN" altLang="en-US" sz="1335" b="0" i="0" u="none" strike="noStrike" kern="1200" cap="none" spc="0" normalizeH="0" baseline="0" noProof="0" dirty="0">
                <a:ln>
                  <a:noFill/>
                </a:ln>
                <a:solidFill>
                  <a:prstClr val="white"/>
                </a:solidFill>
                <a:effectLst/>
                <a:uLnTx/>
                <a:uFillTx/>
                <a:latin typeface="Century Gothic" panose="020B0502020202020204"/>
                <a:ea typeface="微软雅黑" panose="020B0503020204020204" pitchFamily="34" charset="-122"/>
                <a:cs typeface="+mn-cs"/>
              </a:rPr>
              <a:t>、</a:t>
            </a:r>
            <a:r>
              <a:rPr kumimoji="0" lang="en-US" altLang="zh-CN" sz="1335" b="0" i="0" u="none" strike="noStrike" kern="1200" cap="none" spc="0" normalizeH="0" baseline="0" noProof="0" dirty="0">
                <a:ln>
                  <a:noFill/>
                </a:ln>
                <a:solidFill>
                  <a:prstClr val="white"/>
                </a:solidFill>
                <a:effectLst/>
                <a:uLnTx/>
                <a:uFillTx/>
                <a:latin typeface="Century Gothic" panose="020B0502020202020204"/>
                <a:ea typeface="微软雅黑" panose="020B0503020204020204" pitchFamily="34" charset="-122"/>
                <a:cs typeface="+mn-cs"/>
              </a:rPr>
              <a:t>《</a:t>
            </a:r>
            <a:r>
              <a:rPr kumimoji="0" lang="zh-CN" altLang="en-US" sz="1335" b="0" i="0" u="none" strike="noStrike" kern="1200" cap="none" spc="0" normalizeH="0" baseline="0" noProof="0" dirty="0">
                <a:ln>
                  <a:noFill/>
                </a:ln>
                <a:solidFill>
                  <a:prstClr val="white"/>
                </a:solidFill>
                <a:effectLst/>
                <a:uLnTx/>
                <a:uFillTx/>
                <a:latin typeface="Century Gothic" panose="020B0502020202020204"/>
                <a:ea typeface="微软雅黑" panose="020B0503020204020204" pitchFamily="34" charset="-122"/>
                <a:cs typeface="+mn-cs"/>
              </a:rPr>
              <a:t>信息网络传播权保护条例</a:t>
            </a:r>
            <a:r>
              <a:rPr kumimoji="0" lang="en-US" altLang="zh-CN" sz="1335" b="0" i="0" u="none" strike="noStrike" kern="1200" cap="none" spc="0" normalizeH="0" baseline="0" noProof="0" dirty="0">
                <a:ln>
                  <a:noFill/>
                </a:ln>
                <a:solidFill>
                  <a:prstClr val="white"/>
                </a:solidFill>
                <a:effectLst/>
                <a:uLnTx/>
                <a:uFillTx/>
                <a:latin typeface="Century Gothic" panose="020B0502020202020204"/>
                <a:ea typeface="微软雅黑" panose="020B0503020204020204" pitchFamily="34" charset="-122"/>
                <a:cs typeface="+mn-cs"/>
              </a:rPr>
              <a:t>》</a:t>
            </a:r>
            <a:r>
              <a:rPr kumimoji="0" lang="zh-CN" altLang="en-US" sz="1335" b="0" i="0" u="none" strike="noStrike" kern="1200" cap="none" spc="0" normalizeH="0" baseline="0" noProof="0" dirty="0">
                <a:ln>
                  <a:noFill/>
                </a:ln>
                <a:solidFill>
                  <a:prstClr val="white"/>
                </a:solidFill>
                <a:effectLst/>
                <a:uLnTx/>
                <a:uFillTx/>
                <a:latin typeface="Century Gothic" panose="020B0502020202020204"/>
                <a:ea typeface="微软雅黑" panose="020B0503020204020204" pitchFamily="34" charset="-122"/>
                <a:cs typeface="+mn-cs"/>
              </a:rPr>
              <a:t>及其他适用的法律法规的保护，未经权利人书面明确授权，信息内容的任何部分</a:t>
            </a:r>
            <a:r>
              <a:rPr kumimoji="0" lang="en-US" altLang="zh-CN" sz="1335" b="0" i="0" u="none" strike="noStrike" kern="1200" cap="none" spc="0" normalizeH="0" baseline="0" noProof="0" dirty="0">
                <a:ln>
                  <a:noFill/>
                </a:ln>
                <a:solidFill>
                  <a:prstClr val="white"/>
                </a:solidFill>
                <a:effectLst/>
                <a:uLnTx/>
                <a:uFillTx/>
                <a:latin typeface="Century Gothic" panose="020B0502020202020204"/>
                <a:ea typeface="微软雅黑" panose="020B0503020204020204" pitchFamily="34" charset="-122"/>
                <a:cs typeface="+mn-cs"/>
              </a:rPr>
              <a:t>(</a:t>
            </a:r>
            <a:r>
              <a:rPr kumimoji="0" lang="zh-CN" altLang="en-US" sz="1335" b="0" i="0" u="none" strike="noStrike" kern="1200" cap="none" spc="0" normalizeH="0" baseline="0" noProof="0" dirty="0">
                <a:ln>
                  <a:noFill/>
                </a:ln>
                <a:solidFill>
                  <a:prstClr val="white"/>
                </a:solidFill>
                <a:effectLst/>
                <a:uLnTx/>
                <a:uFillTx/>
                <a:latin typeface="Century Gothic" panose="020B0502020202020204"/>
                <a:ea typeface="微软雅黑" panose="020B0503020204020204" pitchFamily="34" charset="-122"/>
                <a:cs typeface="+mn-cs"/>
              </a:rPr>
              <a:t>包括图片或图表</a:t>
            </a:r>
            <a:r>
              <a:rPr kumimoji="0" lang="en-US" altLang="zh-CN" sz="1335" b="0" i="0" u="none" strike="noStrike" kern="1200" cap="none" spc="0" normalizeH="0" baseline="0" noProof="0" dirty="0">
                <a:ln>
                  <a:noFill/>
                </a:ln>
                <a:solidFill>
                  <a:prstClr val="white"/>
                </a:solidFill>
                <a:effectLst/>
                <a:uLnTx/>
                <a:uFillTx/>
                <a:latin typeface="Century Gothic" panose="020B0502020202020204"/>
                <a:ea typeface="微软雅黑" panose="020B0503020204020204" pitchFamily="34" charset="-122"/>
                <a:cs typeface="+mn-cs"/>
              </a:rPr>
              <a:t>)</a:t>
            </a:r>
            <a:r>
              <a:rPr kumimoji="0" lang="zh-CN" altLang="en-US" sz="1335" b="0" i="0" u="none" strike="noStrike" kern="1200" cap="none" spc="0" normalizeH="0" baseline="0" noProof="0" dirty="0">
                <a:ln>
                  <a:noFill/>
                </a:ln>
                <a:solidFill>
                  <a:prstClr val="white"/>
                </a:solidFill>
                <a:effectLst/>
                <a:uLnTx/>
                <a:uFillTx/>
                <a:latin typeface="Century Gothic" panose="020B0502020202020204"/>
                <a:ea typeface="微软雅黑" panose="020B0503020204020204" pitchFamily="34" charset="-122"/>
                <a:cs typeface="+mn-cs"/>
              </a:rPr>
              <a:t>不得被全部或部分的复制、传播、销售，否则将承担法律责任。</a:t>
            </a:r>
          </a:p>
        </p:txBody>
      </p:sp>
      <p:sp>
        <p:nvSpPr>
          <p:cNvPr id="13" name="矩形 12"/>
          <p:cNvSpPr/>
          <p:nvPr userDrawn="1"/>
        </p:nvSpPr>
        <p:spPr>
          <a:xfrm>
            <a:off x="440603" y="182445"/>
            <a:ext cx="777777" cy="246221"/>
          </a:xfrm>
          <a:prstGeom prst="rect">
            <a:avLst/>
          </a:prstGeom>
        </p:spPr>
        <p:txBody>
          <a:bodyPr wrap="none">
            <a:spAutoFit/>
          </a:bodyPr>
          <a:lstStyle/>
          <a:p>
            <a:pPr marL="0" marR="0" lvl="0" indent="0" defTabSz="608965" eaLnBrk="1" fontAlgn="auto" latinLnBrk="0" hangingPunct="1">
              <a:lnSpc>
                <a:spcPct val="100000"/>
              </a:lnSpc>
              <a:spcBef>
                <a:spcPts val="0"/>
              </a:spcBef>
              <a:spcAft>
                <a:spcPts val="0"/>
              </a:spcAft>
              <a:buClrTx/>
              <a:buSzTx/>
              <a:buFontTx/>
              <a:buNone/>
              <a:defRPr/>
            </a:pPr>
            <a:r>
              <a:rPr kumimoji="1" lang="en-US" altLang="zh-CN" sz="1000" b="0" i="0" u="none" strike="noStrike" kern="0" cap="none" spc="0" normalizeH="0" baseline="0" noProof="0" dirty="0">
                <a:ln>
                  <a:noFill/>
                </a:ln>
                <a:solidFill>
                  <a:prstClr val="white"/>
                </a:solidFill>
                <a:effectLst/>
                <a:uLnTx/>
                <a:uFillTx/>
                <a:latin typeface="Segoe UI Light" panose="020B0502040204020203"/>
                <a:ea typeface="微软雅黑" panose="020B0503020204020204" pitchFamily="34" charset="-122"/>
                <a:cs typeface="Segoe UI Light" panose="020B0502040204020203"/>
              </a:rPr>
              <a:t>OfficePLUS</a:t>
            </a:r>
            <a:endParaRPr kumimoji="0" lang="zh-CN" altLang="en-US" sz="1000" b="0" i="0" u="none" strike="noStrike" kern="0" cap="none" spc="0" normalizeH="0" baseline="0" noProof="0" dirty="0">
              <a:ln>
                <a:noFill/>
              </a:ln>
              <a:solidFill>
                <a:prstClr val="white"/>
              </a:solidFill>
              <a:effectLst/>
              <a:uLnTx/>
              <a:uFillTx/>
              <a:latin typeface="Segoe UI Light" panose="020B0502040204020203"/>
              <a:ea typeface="微软雅黑" panose="020B0503020204020204" pitchFamily="34" charset="-122"/>
              <a:cs typeface="Segoe UI Light" panose="020B0502040204020203"/>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背景图片素材">
    <p:spTree>
      <p:nvGrpSpPr>
        <p:cNvPr id="1" name=""/>
        <p:cNvGrpSpPr/>
        <p:nvPr/>
      </p:nvGrpSpPr>
      <p:grpSpPr>
        <a:xfrm>
          <a:off x="0" y="0"/>
          <a:ext cx="0" cy="0"/>
          <a:chOff x="0" y="0"/>
          <a:chExt cx="0" cy="0"/>
        </a:xfrm>
      </p:grpSpPr>
      <p:sp>
        <p:nvSpPr>
          <p:cNvPr id="4" name="矩形 3"/>
          <p:cNvSpPr/>
          <p:nvPr userDrawn="1"/>
        </p:nvSpPr>
        <p:spPr>
          <a:xfrm>
            <a:off x="440603" y="759873"/>
            <a:ext cx="1569660" cy="369332"/>
          </a:xfrm>
          <a:prstGeom prst="rect">
            <a:avLst/>
          </a:prstGeom>
        </p:spPr>
        <p:txBody>
          <a:bodyPr wrap="none">
            <a:spAutoFit/>
          </a:bodyPr>
          <a:lstStyle/>
          <a:p>
            <a:pPr defTabSz="608965"/>
            <a:r>
              <a:rPr lang="zh-CN" altLang="en-US" sz="1800" dirty="0">
                <a:solidFill>
                  <a:schemeClr val="tx1">
                    <a:lumMod val="75000"/>
                    <a:lumOff val="25000"/>
                  </a:schemeClr>
                </a:solidFill>
                <a:latin typeface="Segoe UI Light" panose="020B0502040204020203"/>
                <a:ea typeface="微软雅黑" panose="020B0503020204020204" pitchFamily="34" charset="-122"/>
                <a:cs typeface="Segoe UI Light" panose="020B0502040204020203"/>
              </a:rPr>
              <a:t>背景图片素材</a:t>
            </a:r>
          </a:p>
        </p:txBody>
      </p:sp>
      <p:sp>
        <p:nvSpPr>
          <p:cNvPr id="5" name="矩形 4"/>
          <p:cNvSpPr/>
          <p:nvPr userDrawn="1"/>
        </p:nvSpPr>
        <p:spPr>
          <a:xfrm>
            <a:off x="440603" y="182445"/>
            <a:ext cx="777777" cy="246221"/>
          </a:xfrm>
          <a:prstGeom prst="rect">
            <a:avLst/>
          </a:prstGeom>
        </p:spPr>
        <p:txBody>
          <a:bodyPr wrap="none">
            <a:spAutoFit/>
          </a:bodyPr>
          <a:lstStyle/>
          <a:p>
            <a:pPr defTabSz="608965"/>
            <a:r>
              <a:rPr kumimoji="1" lang="en-US" altLang="zh-CN" sz="1000" dirty="0">
                <a:solidFill>
                  <a:schemeClr val="tx1">
                    <a:lumMod val="75000"/>
                    <a:lumOff val="25000"/>
                  </a:schemeClr>
                </a:solidFill>
                <a:latin typeface="Segoe UI Light" panose="020B0502040204020203"/>
                <a:ea typeface="微软雅黑" panose="020B0503020204020204" pitchFamily="34" charset="-122"/>
                <a:cs typeface="Segoe UI Light" panose="020B0502040204020203"/>
              </a:rPr>
              <a:t>OfficePLUS</a:t>
            </a:r>
            <a:endParaRPr lang="zh-CN" altLang="en-US" sz="1000" dirty="0">
              <a:solidFill>
                <a:schemeClr val="tx1">
                  <a:lumMod val="75000"/>
                  <a:lumOff val="25000"/>
                </a:schemeClr>
              </a:solidFill>
              <a:latin typeface="Segoe UI Light" panose="020B0502040204020203"/>
              <a:ea typeface="微软雅黑" panose="020B0503020204020204" pitchFamily="34" charset="-122"/>
              <a:cs typeface="Segoe UI Light" panose="020B0502040204020203"/>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四项目录">
    <p:spTree>
      <p:nvGrpSpPr>
        <p:cNvPr id="1" name=""/>
        <p:cNvGrpSpPr/>
        <p:nvPr/>
      </p:nvGrpSpPr>
      <p:grpSpPr>
        <a:xfrm>
          <a:off x="0" y="0"/>
          <a:ext cx="0" cy="0"/>
          <a:chOff x="0" y="0"/>
          <a:chExt cx="0" cy="0"/>
        </a:xfrm>
      </p:grpSpPr>
      <p:sp>
        <p:nvSpPr>
          <p:cNvPr id="20" name="TextBox 19"/>
          <p:cNvSpPr txBox="1"/>
          <p:nvPr userDrawn="1"/>
        </p:nvSpPr>
        <p:spPr>
          <a:xfrm rot="16200000">
            <a:off x="-1942679" y="2163911"/>
            <a:ext cx="6415539" cy="2530180"/>
          </a:xfrm>
          <a:prstGeom prst="rect">
            <a:avLst/>
          </a:prstGeom>
          <a:noFill/>
        </p:spPr>
        <p:txBody>
          <a:bodyPr wrap="none" rtlCol="0">
            <a:spAutoFit/>
          </a:bodyPr>
          <a:lstStyle/>
          <a:p>
            <a:pPr>
              <a:lnSpc>
                <a:spcPct val="130000"/>
              </a:lnSpc>
              <a:spcBef>
                <a:spcPts val="600"/>
              </a:spcBef>
            </a:pPr>
            <a:r>
              <a:rPr lang="en-US" altLang="zh-CN" sz="13800" b="0" kern="0" dirty="0">
                <a:solidFill>
                  <a:schemeClr val="accent1"/>
                </a:solidFill>
                <a:latin typeface="+mn-lt"/>
                <a:ea typeface="微软雅黑" panose="020B0503020204020204" pitchFamily="34" charset="-122"/>
                <a:cs typeface="+mn-ea"/>
                <a:sym typeface="+mn-lt"/>
              </a:rPr>
              <a:t>CONTENT</a:t>
            </a:r>
            <a:endParaRPr lang="en-US" sz="13800" b="0" kern="0" dirty="0">
              <a:solidFill>
                <a:schemeClr val="accent1"/>
              </a:solidFill>
              <a:latin typeface="+mn-lt"/>
              <a:ea typeface="微软雅黑" panose="020B0503020204020204" pitchFamily="34" charset="-122"/>
              <a:cs typeface="+mn-ea"/>
              <a:sym typeface="+mn-lt"/>
            </a:endParaRPr>
          </a:p>
        </p:txBody>
      </p:sp>
      <p:sp>
        <p:nvSpPr>
          <p:cNvPr id="27" name="Rectangle 26"/>
          <p:cNvSpPr/>
          <p:nvPr userDrawn="1"/>
        </p:nvSpPr>
        <p:spPr>
          <a:xfrm>
            <a:off x="1912794" y="295499"/>
            <a:ext cx="10279206" cy="6267002"/>
          </a:xfrm>
          <a:prstGeom prst="rect">
            <a:avLst/>
          </a:prstGeom>
          <a:solidFill>
            <a:schemeClr val="bg1"/>
          </a:solidFill>
          <a:ln>
            <a:noFill/>
          </a:ln>
          <a:effectLst>
            <a:outerShdw blurRad="279400" dist="127000" dir="108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1200" dirty="0">
              <a:latin typeface="微软雅黑" panose="020B0503020204020204" pitchFamily="34" charset="-122"/>
              <a:ea typeface="微软雅黑" panose="020B0503020204020204" pitchFamily="34" charset="-122"/>
            </a:endParaRPr>
          </a:p>
        </p:txBody>
      </p:sp>
      <p:sp>
        <p:nvSpPr>
          <p:cNvPr id="28" name="Right Triangle 27"/>
          <p:cNvSpPr/>
          <p:nvPr userDrawn="1"/>
        </p:nvSpPr>
        <p:spPr>
          <a:xfrm flipH="1" flipV="1">
            <a:off x="11868151" y="295499"/>
            <a:ext cx="323849" cy="323849"/>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1200" dirty="0">
              <a:latin typeface="微软雅黑" panose="020B0503020204020204" pitchFamily="34" charset="-122"/>
              <a:ea typeface="微软雅黑" panose="020B0503020204020204" pitchFamily="34" charset="-122"/>
            </a:endParaRPr>
          </a:p>
        </p:txBody>
      </p:sp>
      <p:sp>
        <p:nvSpPr>
          <p:cNvPr id="18" name="Text Placeholder 14"/>
          <p:cNvSpPr>
            <a:spLocks noGrp="1"/>
          </p:cNvSpPr>
          <p:nvPr>
            <p:ph type="body" sz="quarter" idx="11" hasCustomPrompt="1"/>
          </p:nvPr>
        </p:nvSpPr>
        <p:spPr>
          <a:xfrm>
            <a:off x="2701631" y="1961858"/>
            <a:ext cx="1463381" cy="584775"/>
          </a:xfrm>
          <a:prstGeom prst="rect">
            <a:avLst/>
          </a:prstGeom>
        </p:spPr>
        <p:txBody>
          <a:bodyPr wrap="square">
            <a:spAutoFit/>
          </a:bodyPr>
          <a:lstStyle>
            <a:lvl1pPr marL="0" indent="0">
              <a:lnSpc>
                <a:spcPct val="100000"/>
              </a:lnSpc>
              <a:spcBef>
                <a:spcPts val="0"/>
              </a:spcBef>
              <a:buNone/>
              <a:defRPr sz="3200" b="0">
                <a:effectLst>
                  <a:outerShdw blurRad="38100" dist="38100" dir="2700000" algn="tl">
                    <a:srgbClr val="000000">
                      <a:alpha val="43137"/>
                    </a:srgbClr>
                  </a:outerShdw>
                </a:effectLst>
              </a:defRPr>
            </a:lvl1pPr>
          </a:lstStyle>
          <a:p>
            <a:pPr lvl="0"/>
            <a:r>
              <a:rPr lang="en-US" altLang="zh-CN" dirty="0"/>
              <a:t>01</a:t>
            </a:r>
          </a:p>
        </p:txBody>
      </p:sp>
      <p:cxnSp>
        <p:nvCxnSpPr>
          <p:cNvPr id="23" name="Straight Connector 22"/>
          <p:cNvCxnSpPr/>
          <p:nvPr userDrawn="1"/>
        </p:nvCxnSpPr>
        <p:spPr>
          <a:xfrm>
            <a:off x="2701631" y="1885213"/>
            <a:ext cx="555919"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9" name="Text Placeholder 14"/>
          <p:cNvSpPr>
            <a:spLocks noGrp="1"/>
          </p:cNvSpPr>
          <p:nvPr>
            <p:ph type="body" sz="quarter" idx="12" hasCustomPrompt="1"/>
          </p:nvPr>
        </p:nvSpPr>
        <p:spPr>
          <a:xfrm>
            <a:off x="2701631" y="2548561"/>
            <a:ext cx="2156119" cy="584775"/>
          </a:xfrm>
          <a:prstGeom prst="rect">
            <a:avLst/>
          </a:prstGeom>
        </p:spPr>
        <p:txBody>
          <a:bodyPr wrap="square">
            <a:spAutoFit/>
          </a:bodyPr>
          <a:lstStyle>
            <a:lvl1pPr marL="0" indent="0">
              <a:lnSpc>
                <a:spcPct val="100000"/>
              </a:lnSpc>
              <a:spcBef>
                <a:spcPts val="0"/>
              </a:spcBef>
              <a:buNone/>
              <a:defRPr sz="3200" b="1">
                <a:effectLst>
                  <a:outerShdw blurRad="38100" dist="38100" dir="2700000" algn="tl">
                    <a:srgbClr val="000000">
                      <a:alpha val="43137"/>
                    </a:srgbClr>
                  </a:outerShdw>
                </a:effectLst>
              </a:defRPr>
            </a:lvl1pPr>
          </a:lstStyle>
          <a:p>
            <a:pPr lvl="0"/>
            <a:r>
              <a:rPr lang="zh-CN" altLang="en-US" dirty="0"/>
              <a:t>输入标题</a:t>
            </a:r>
            <a:endParaRPr lang="en-US" altLang="zh-CN" dirty="0"/>
          </a:p>
        </p:txBody>
      </p:sp>
      <p:sp>
        <p:nvSpPr>
          <p:cNvPr id="31" name="Text Placeholder 14"/>
          <p:cNvSpPr>
            <a:spLocks noGrp="1"/>
          </p:cNvSpPr>
          <p:nvPr>
            <p:ph type="body" sz="quarter" idx="13" hasCustomPrompt="1"/>
          </p:nvPr>
        </p:nvSpPr>
        <p:spPr>
          <a:xfrm>
            <a:off x="6096000" y="1961858"/>
            <a:ext cx="1463381" cy="584775"/>
          </a:xfrm>
          <a:prstGeom prst="rect">
            <a:avLst/>
          </a:prstGeom>
        </p:spPr>
        <p:txBody>
          <a:bodyPr wrap="square">
            <a:spAutoFit/>
          </a:bodyPr>
          <a:lstStyle>
            <a:lvl1pPr marL="0" indent="0">
              <a:lnSpc>
                <a:spcPct val="100000"/>
              </a:lnSpc>
              <a:spcBef>
                <a:spcPts val="0"/>
              </a:spcBef>
              <a:buNone/>
              <a:defRPr sz="3200" b="0">
                <a:effectLst>
                  <a:outerShdw blurRad="38100" dist="38100" dir="2700000" algn="tl">
                    <a:srgbClr val="000000">
                      <a:alpha val="43137"/>
                    </a:srgbClr>
                  </a:outerShdw>
                </a:effectLst>
              </a:defRPr>
            </a:lvl1pPr>
          </a:lstStyle>
          <a:p>
            <a:pPr lvl="0"/>
            <a:r>
              <a:rPr lang="en-US" altLang="zh-CN" dirty="0"/>
              <a:t>01</a:t>
            </a:r>
          </a:p>
        </p:txBody>
      </p:sp>
      <p:cxnSp>
        <p:nvCxnSpPr>
          <p:cNvPr id="32" name="Straight Connector 31"/>
          <p:cNvCxnSpPr/>
          <p:nvPr userDrawn="1"/>
        </p:nvCxnSpPr>
        <p:spPr>
          <a:xfrm>
            <a:off x="6096000" y="1885213"/>
            <a:ext cx="555919"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3" name="Text Placeholder 14"/>
          <p:cNvSpPr>
            <a:spLocks noGrp="1"/>
          </p:cNvSpPr>
          <p:nvPr>
            <p:ph type="body" sz="quarter" idx="14" hasCustomPrompt="1"/>
          </p:nvPr>
        </p:nvSpPr>
        <p:spPr>
          <a:xfrm>
            <a:off x="6096000" y="2548561"/>
            <a:ext cx="2156119" cy="584775"/>
          </a:xfrm>
          <a:prstGeom prst="rect">
            <a:avLst/>
          </a:prstGeom>
        </p:spPr>
        <p:txBody>
          <a:bodyPr wrap="square">
            <a:spAutoFit/>
          </a:bodyPr>
          <a:lstStyle>
            <a:lvl1pPr marL="0" indent="0">
              <a:lnSpc>
                <a:spcPct val="100000"/>
              </a:lnSpc>
              <a:spcBef>
                <a:spcPts val="0"/>
              </a:spcBef>
              <a:buNone/>
              <a:defRPr sz="3200" b="1">
                <a:effectLst>
                  <a:outerShdw blurRad="38100" dist="38100" dir="2700000" algn="tl">
                    <a:srgbClr val="000000">
                      <a:alpha val="43137"/>
                    </a:srgbClr>
                  </a:outerShdw>
                </a:effectLst>
              </a:defRPr>
            </a:lvl1pPr>
          </a:lstStyle>
          <a:p>
            <a:pPr lvl="0"/>
            <a:r>
              <a:rPr lang="zh-CN" altLang="en-US" dirty="0"/>
              <a:t>输入标题</a:t>
            </a:r>
            <a:endParaRPr lang="en-US" altLang="zh-CN" dirty="0"/>
          </a:p>
        </p:txBody>
      </p:sp>
      <p:sp>
        <p:nvSpPr>
          <p:cNvPr id="15" name="Text Placeholder 14"/>
          <p:cNvSpPr>
            <a:spLocks noGrp="1"/>
          </p:cNvSpPr>
          <p:nvPr>
            <p:ph type="body" sz="quarter" idx="15" hasCustomPrompt="1"/>
          </p:nvPr>
        </p:nvSpPr>
        <p:spPr>
          <a:xfrm>
            <a:off x="2701631" y="3894432"/>
            <a:ext cx="1463381" cy="584775"/>
          </a:xfrm>
          <a:prstGeom prst="rect">
            <a:avLst/>
          </a:prstGeom>
        </p:spPr>
        <p:txBody>
          <a:bodyPr wrap="square">
            <a:spAutoFit/>
          </a:bodyPr>
          <a:lstStyle>
            <a:lvl1pPr marL="0" indent="0">
              <a:lnSpc>
                <a:spcPct val="100000"/>
              </a:lnSpc>
              <a:spcBef>
                <a:spcPts val="0"/>
              </a:spcBef>
              <a:buNone/>
              <a:defRPr sz="3200" b="0">
                <a:effectLst>
                  <a:outerShdw blurRad="38100" dist="38100" dir="2700000" algn="tl">
                    <a:srgbClr val="000000">
                      <a:alpha val="43137"/>
                    </a:srgbClr>
                  </a:outerShdw>
                </a:effectLst>
              </a:defRPr>
            </a:lvl1pPr>
          </a:lstStyle>
          <a:p>
            <a:pPr lvl="0"/>
            <a:r>
              <a:rPr lang="en-US" altLang="zh-CN" dirty="0"/>
              <a:t>01</a:t>
            </a:r>
          </a:p>
        </p:txBody>
      </p:sp>
      <p:cxnSp>
        <p:nvCxnSpPr>
          <p:cNvPr id="16" name="Straight Connector 15"/>
          <p:cNvCxnSpPr/>
          <p:nvPr userDrawn="1"/>
        </p:nvCxnSpPr>
        <p:spPr>
          <a:xfrm>
            <a:off x="2701631" y="3817787"/>
            <a:ext cx="555919"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2" name="Text Placeholder 14"/>
          <p:cNvSpPr>
            <a:spLocks noGrp="1"/>
          </p:cNvSpPr>
          <p:nvPr>
            <p:ph type="body" sz="quarter" idx="16" hasCustomPrompt="1"/>
          </p:nvPr>
        </p:nvSpPr>
        <p:spPr>
          <a:xfrm>
            <a:off x="2701631" y="4481135"/>
            <a:ext cx="2156119" cy="584775"/>
          </a:xfrm>
          <a:prstGeom prst="rect">
            <a:avLst/>
          </a:prstGeom>
        </p:spPr>
        <p:txBody>
          <a:bodyPr wrap="square">
            <a:spAutoFit/>
          </a:bodyPr>
          <a:lstStyle>
            <a:lvl1pPr marL="0" indent="0">
              <a:lnSpc>
                <a:spcPct val="100000"/>
              </a:lnSpc>
              <a:spcBef>
                <a:spcPts val="0"/>
              </a:spcBef>
              <a:buNone/>
              <a:defRPr sz="3200" b="1">
                <a:effectLst>
                  <a:outerShdw blurRad="38100" dist="38100" dir="2700000" algn="tl">
                    <a:srgbClr val="000000">
                      <a:alpha val="43137"/>
                    </a:srgbClr>
                  </a:outerShdw>
                </a:effectLst>
              </a:defRPr>
            </a:lvl1pPr>
          </a:lstStyle>
          <a:p>
            <a:pPr lvl="0"/>
            <a:r>
              <a:rPr lang="zh-CN" altLang="en-US" dirty="0"/>
              <a:t>输入标题</a:t>
            </a:r>
            <a:endParaRPr lang="en-US" altLang="zh-CN" dirty="0"/>
          </a:p>
        </p:txBody>
      </p:sp>
      <p:sp>
        <p:nvSpPr>
          <p:cNvPr id="24" name="Text Placeholder 14"/>
          <p:cNvSpPr>
            <a:spLocks noGrp="1"/>
          </p:cNvSpPr>
          <p:nvPr>
            <p:ph type="body" sz="quarter" idx="17" hasCustomPrompt="1"/>
          </p:nvPr>
        </p:nvSpPr>
        <p:spPr>
          <a:xfrm>
            <a:off x="6096000" y="3894432"/>
            <a:ext cx="1463381" cy="584775"/>
          </a:xfrm>
          <a:prstGeom prst="rect">
            <a:avLst/>
          </a:prstGeom>
        </p:spPr>
        <p:txBody>
          <a:bodyPr wrap="square">
            <a:spAutoFit/>
          </a:bodyPr>
          <a:lstStyle>
            <a:lvl1pPr marL="0" indent="0">
              <a:lnSpc>
                <a:spcPct val="100000"/>
              </a:lnSpc>
              <a:spcBef>
                <a:spcPts val="0"/>
              </a:spcBef>
              <a:buNone/>
              <a:defRPr sz="3200" b="0">
                <a:effectLst>
                  <a:outerShdw blurRad="38100" dist="38100" dir="2700000" algn="tl">
                    <a:srgbClr val="000000">
                      <a:alpha val="43137"/>
                    </a:srgbClr>
                  </a:outerShdw>
                </a:effectLst>
              </a:defRPr>
            </a:lvl1pPr>
          </a:lstStyle>
          <a:p>
            <a:pPr lvl="0"/>
            <a:r>
              <a:rPr lang="en-US" altLang="zh-CN" dirty="0"/>
              <a:t>01</a:t>
            </a:r>
          </a:p>
        </p:txBody>
      </p:sp>
      <p:cxnSp>
        <p:nvCxnSpPr>
          <p:cNvPr id="25" name="Straight Connector 24"/>
          <p:cNvCxnSpPr/>
          <p:nvPr userDrawn="1"/>
        </p:nvCxnSpPr>
        <p:spPr>
          <a:xfrm>
            <a:off x="6096000" y="3817787"/>
            <a:ext cx="555919"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6" name="Text Placeholder 14"/>
          <p:cNvSpPr>
            <a:spLocks noGrp="1"/>
          </p:cNvSpPr>
          <p:nvPr>
            <p:ph type="body" sz="quarter" idx="18" hasCustomPrompt="1"/>
          </p:nvPr>
        </p:nvSpPr>
        <p:spPr>
          <a:xfrm>
            <a:off x="6096000" y="4481135"/>
            <a:ext cx="2156119" cy="584775"/>
          </a:xfrm>
          <a:prstGeom prst="rect">
            <a:avLst/>
          </a:prstGeom>
        </p:spPr>
        <p:txBody>
          <a:bodyPr wrap="square">
            <a:spAutoFit/>
          </a:bodyPr>
          <a:lstStyle>
            <a:lvl1pPr marL="0" indent="0">
              <a:lnSpc>
                <a:spcPct val="100000"/>
              </a:lnSpc>
              <a:spcBef>
                <a:spcPts val="0"/>
              </a:spcBef>
              <a:buNone/>
              <a:defRPr sz="3200" b="1">
                <a:effectLst>
                  <a:outerShdw blurRad="38100" dist="38100" dir="2700000" algn="tl">
                    <a:srgbClr val="000000">
                      <a:alpha val="43137"/>
                    </a:srgbClr>
                  </a:outerShdw>
                </a:effectLst>
              </a:defRPr>
            </a:lvl1pPr>
          </a:lstStyle>
          <a:p>
            <a:pPr lvl="0"/>
            <a:r>
              <a:rPr lang="zh-CN" altLang="en-US" dirty="0"/>
              <a:t>输入标题</a:t>
            </a:r>
            <a:endParaRPr lang="en-US" altLang="zh-CN"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fficePLUS">
    <p:spTree>
      <p:nvGrpSpPr>
        <p:cNvPr id="1" name=""/>
        <p:cNvGrpSpPr/>
        <p:nvPr/>
      </p:nvGrpSpPr>
      <p:grpSpPr>
        <a:xfrm>
          <a:off x="0" y="0"/>
          <a:ext cx="0" cy="0"/>
          <a:chOff x="0" y="0"/>
          <a:chExt cx="0" cy="0"/>
        </a:xfrm>
      </p:grpSpPr>
      <p:sp>
        <p:nvSpPr>
          <p:cNvPr id="7" name="文本框 6"/>
          <p:cNvSpPr txBox="1"/>
          <p:nvPr userDrawn="1"/>
        </p:nvSpPr>
        <p:spPr>
          <a:xfrm>
            <a:off x="4447955" y="4458724"/>
            <a:ext cx="3296095" cy="297454"/>
          </a:xfrm>
          <a:prstGeom prst="rect">
            <a:avLst/>
          </a:prstGeom>
          <a:noFill/>
        </p:spPr>
        <p:txBody>
          <a:bodyPr wrap="none" rtlCol="0">
            <a:spAutoFit/>
          </a:bodyPr>
          <a:lstStyle/>
          <a:p>
            <a:pPr marL="0" marR="0" lvl="0" indent="0" algn="ctr" defTabSz="608965" eaLnBrk="1" fontAlgn="auto" latinLnBrk="0" hangingPunct="1">
              <a:lnSpc>
                <a:spcPct val="100000"/>
              </a:lnSpc>
              <a:spcBef>
                <a:spcPts val="0"/>
              </a:spcBef>
              <a:spcAft>
                <a:spcPts val="0"/>
              </a:spcAft>
              <a:buClrTx/>
              <a:buSzTx/>
              <a:buFontTx/>
              <a:buNone/>
              <a:defRPr/>
            </a:pPr>
            <a:r>
              <a:rPr kumimoji="1" lang="zh-CN" altLang="en-US" sz="1335" b="0" i="0" u="none" strike="noStrike" kern="0" cap="none" spc="0" normalizeH="0" baseline="0" noProof="0" dirty="0">
                <a:ln>
                  <a:noFill/>
                </a:ln>
                <a:solidFill>
                  <a:srgbClr val="000000"/>
                </a:solidFill>
                <a:effectLst/>
                <a:uLnTx/>
                <a:uFillTx/>
                <a:latin typeface="Century Gothic" panose="020B0502020202020204"/>
                <a:ea typeface="微软雅黑" panose="020B0503020204020204" pitchFamily="34" charset="-122"/>
              </a:rPr>
              <a:t>点击</a:t>
            </a:r>
            <a:r>
              <a:rPr kumimoji="1" lang="en-US" altLang="zh-CN" sz="1335" b="0" i="0" u="none" strike="noStrike" kern="0" cap="none" spc="0" normalizeH="0" baseline="0" noProof="0" dirty="0">
                <a:ln>
                  <a:noFill/>
                </a:ln>
                <a:solidFill>
                  <a:srgbClr val="000000"/>
                </a:solidFill>
                <a:effectLst/>
                <a:uLnTx/>
                <a:uFillTx/>
                <a:latin typeface="Segoe UI Light" panose="020B0502040204020203" charset="0"/>
                <a:ea typeface="Segoe UI Light" panose="020B0502040204020203" charset="0"/>
                <a:cs typeface="Segoe UI Light" panose="020B0502040204020203" charset="0"/>
              </a:rPr>
              <a:t>Logo</a:t>
            </a:r>
            <a:r>
              <a:rPr kumimoji="1" lang="zh-CN" altLang="en-US" sz="1335" b="0" i="0" u="none" strike="noStrike" kern="0" cap="none" spc="0" normalizeH="0" baseline="0" noProof="0" dirty="0">
                <a:ln>
                  <a:noFill/>
                </a:ln>
                <a:solidFill>
                  <a:srgbClr val="000000"/>
                </a:solidFill>
                <a:effectLst/>
                <a:uLnTx/>
                <a:uFillTx/>
                <a:latin typeface="Century Gothic" panose="020B0502020202020204"/>
                <a:ea typeface="微软雅黑" panose="020B0503020204020204" pitchFamily="34" charset="-122"/>
              </a:rPr>
              <a:t>获取更多优质模板（放映模式）</a:t>
            </a:r>
          </a:p>
        </p:txBody>
      </p:sp>
      <p:pic>
        <p:nvPicPr>
          <p:cNvPr id="4" name="图片 3">
            <a:hlinkClick r:id="rId2"/>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0" y="3227832"/>
            <a:ext cx="3048000" cy="40233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五项目录">
    <p:spTree>
      <p:nvGrpSpPr>
        <p:cNvPr id="1" name=""/>
        <p:cNvGrpSpPr/>
        <p:nvPr/>
      </p:nvGrpSpPr>
      <p:grpSpPr>
        <a:xfrm>
          <a:off x="0" y="0"/>
          <a:ext cx="0" cy="0"/>
          <a:chOff x="0" y="0"/>
          <a:chExt cx="0" cy="0"/>
        </a:xfrm>
      </p:grpSpPr>
      <p:sp>
        <p:nvSpPr>
          <p:cNvPr id="20" name="TextBox 19"/>
          <p:cNvSpPr txBox="1"/>
          <p:nvPr userDrawn="1"/>
        </p:nvSpPr>
        <p:spPr>
          <a:xfrm rot="16200000">
            <a:off x="-1942679" y="2163911"/>
            <a:ext cx="6415539" cy="2530180"/>
          </a:xfrm>
          <a:prstGeom prst="rect">
            <a:avLst/>
          </a:prstGeom>
          <a:noFill/>
        </p:spPr>
        <p:txBody>
          <a:bodyPr wrap="none" rtlCol="0">
            <a:spAutoFit/>
          </a:bodyPr>
          <a:lstStyle/>
          <a:p>
            <a:pPr>
              <a:lnSpc>
                <a:spcPct val="130000"/>
              </a:lnSpc>
              <a:spcBef>
                <a:spcPts val="600"/>
              </a:spcBef>
            </a:pPr>
            <a:r>
              <a:rPr lang="en-US" altLang="zh-CN" sz="13800" b="0" kern="0" dirty="0">
                <a:solidFill>
                  <a:schemeClr val="accent1"/>
                </a:solidFill>
                <a:latin typeface="+mn-lt"/>
                <a:ea typeface="微软雅黑" panose="020B0503020204020204" pitchFamily="34" charset="-122"/>
                <a:cs typeface="+mn-ea"/>
                <a:sym typeface="+mn-lt"/>
              </a:rPr>
              <a:t>CONTENT</a:t>
            </a:r>
            <a:endParaRPr lang="en-US" sz="13800" b="0" kern="0" dirty="0">
              <a:solidFill>
                <a:schemeClr val="accent1"/>
              </a:solidFill>
              <a:latin typeface="+mn-lt"/>
              <a:ea typeface="微软雅黑" panose="020B0503020204020204" pitchFamily="34" charset="-122"/>
              <a:cs typeface="+mn-ea"/>
              <a:sym typeface="+mn-lt"/>
            </a:endParaRPr>
          </a:p>
        </p:txBody>
      </p:sp>
      <p:sp>
        <p:nvSpPr>
          <p:cNvPr id="24" name="Rectangle 23"/>
          <p:cNvSpPr/>
          <p:nvPr userDrawn="1"/>
        </p:nvSpPr>
        <p:spPr>
          <a:xfrm>
            <a:off x="1912794" y="295499"/>
            <a:ext cx="10279206" cy="6267002"/>
          </a:xfrm>
          <a:prstGeom prst="rect">
            <a:avLst/>
          </a:prstGeom>
          <a:solidFill>
            <a:schemeClr val="bg1"/>
          </a:solidFill>
          <a:ln>
            <a:noFill/>
          </a:ln>
          <a:effectLst>
            <a:outerShdw blurRad="279400" dist="127000" dir="108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1200" dirty="0">
              <a:latin typeface="微软雅黑" panose="020B0503020204020204" pitchFamily="34" charset="-122"/>
              <a:ea typeface="微软雅黑" panose="020B0503020204020204" pitchFamily="34" charset="-122"/>
            </a:endParaRPr>
          </a:p>
        </p:txBody>
      </p:sp>
      <p:sp>
        <p:nvSpPr>
          <p:cNvPr id="25" name="Right Triangle 24"/>
          <p:cNvSpPr/>
          <p:nvPr userDrawn="1"/>
        </p:nvSpPr>
        <p:spPr>
          <a:xfrm flipH="1" flipV="1">
            <a:off x="11868151" y="295499"/>
            <a:ext cx="323849" cy="323849"/>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1200" dirty="0">
              <a:latin typeface="微软雅黑" panose="020B0503020204020204" pitchFamily="34" charset="-122"/>
              <a:ea typeface="微软雅黑" panose="020B0503020204020204" pitchFamily="34" charset="-122"/>
            </a:endParaRPr>
          </a:p>
        </p:txBody>
      </p:sp>
      <p:sp>
        <p:nvSpPr>
          <p:cNvPr id="27" name="Text Placeholder 14"/>
          <p:cNvSpPr>
            <a:spLocks noGrp="1"/>
          </p:cNvSpPr>
          <p:nvPr>
            <p:ph type="body" sz="quarter" idx="11" hasCustomPrompt="1"/>
          </p:nvPr>
        </p:nvSpPr>
        <p:spPr>
          <a:xfrm>
            <a:off x="2701631" y="1885213"/>
            <a:ext cx="1463381" cy="584775"/>
          </a:xfrm>
          <a:prstGeom prst="rect">
            <a:avLst/>
          </a:prstGeom>
        </p:spPr>
        <p:txBody>
          <a:bodyPr wrap="square">
            <a:spAutoFit/>
          </a:bodyPr>
          <a:lstStyle>
            <a:lvl1pPr marL="0" indent="0">
              <a:lnSpc>
                <a:spcPct val="100000"/>
              </a:lnSpc>
              <a:spcBef>
                <a:spcPts val="0"/>
              </a:spcBef>
              <a:buNone/>
              <a:defRPr sz="3200" b="0">
                <a:effectLst>
                  <a:outerShdw blurRad="38100" dist="38100" dir="2700000" algn="tl">
                    <a:srgbClr val="000000">
                      <a:alpha val="43137"/>
                    </a:srgbClr>
                  </a:outerShdw>
                </a:effectLst>
              </a:defRPr>
            </a:lvl1pPr>
          </a:lstStyle>
          <a:p>
            <a:pPr lvl="0"/>
            <a:r>
              <a:rPr lang="en-US" altLang="zh-CN" dirty="0"/>
              <a:t>01</a:t>
            </a:r>
          </a:p>
        </p:txBody>
      </p:sp>
      <p:cxnSp>
        <p:nvCxnSpPr>
          <p:cNvPr id="28" name="Straight Connector 27"/>
          <p:cNvCxnSpPr/>
          <p:nvPr userDrawn="1"/>
        </p:nvCxnSpPr>
        <p:spPr>
          <a:xfrm>
            <a:off x="2701631" y="1808568"/>
            <a:ext cx="555919"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0" name="Text Placeholder 14"/>
          <p:cNvSpPr>
            <a:spLocks noGrp="1"/>
          </p:cNvSpPr>
          <p:nvPr>
            <p:ph type="body" sz="quarter" idx="12" hasCustomPrompt="1"/>
          </p:nvPr>
        </p:nvSpPr>
        <p:spPr>
          <a:xfrm>
            <a:off x="2701631" y="2471916"/>
            <a:ext cx="2156119" cy="584775"/>
          </a:xfrm>
          <a:prstGeom prst="rect">
            <a:avLst/>
          </a:prstGeom>
        </p:spPr>
        <p:txBody>
          <a:bodyPr wrap="square">
            <a:spAutoFit/>
          </a:bodyPr>
          <a:lstStyle>
            <a:lvl1pPr marL="0" indent="0">
              <a:lnSpc>
                <a:spcPct val="100000"/>
              </a:lnSpc>
              <a:spcBef>
                <a:spcPts val="0"/>
              </a:spcBef>
              <a:buNone/>
              <a:defRPr sz="3200" b="1">
                <a:effectLst>
                  <a:outerShdw blurRad="38100" dist="38100" dir="2700000" algn="tl">
                    <a:srgbClr val="000000">
                      <a:alpha val="43137"/>
                    </a:srgbClr>
                  </a:outerShdw>
                </a:effectLst>
              </a:defRPr>
            </a:lvl1pPr>
          </a:lstStyle>
          <a:p>
            <a:pPr lvl="0"/>
            <a:r>
              <a:rPr lang="zh-CN" altLang="en-US" dirty="0"/>
              <a:t>输入标题</a:t>
            </a:r>
            <a:endParaRPr lang="en-US" altLang="zh-CN" dirty="0"/>
          </a:p>
        </p:txBody>
      </p:sp>
      <p:sp>
        <p:nvSpPr>
          <p:cNvPr id="34" name="Text Placeholder 14"/>
          <p:cNvSpPr>
            <a:spLocks noGrp="1"/>
          </p:cNvSpPr>
          <p:nvPr>
            <p:ph type="body" sz="quarter" idx="13" hasCustomPrompt="1"/>
          </p:nvPr>
        </p:nvSpPr>
        <p:spPr>
          <a:xfrm>
            <a:off x="5692484" y="1885213"/>
            <a:ext cx="1463381" cy="584775"/>
          </a:xfrm>
          <a:prstGeom prst="rect">
            <a:avLst/>
          </a:prstGeom>
        </p:spPr>
        <p:txBody>
          <a:bodyPr wrap="square">
            <a:spAutoFit/>
          </a:bodyPr>
          <a:lstStyle>
            <a:lvl1pPr marL="0" indent="0">
              <a:lnSpc>
                <a:spcPct val="100000"/>
              </a:lnSpc>
              <a:spcBef>
                <a:spcPts val="0"/>
              </a:spcBef>
              <a:buNone/>
              <a:defRPr sz="3200" b="0">
                <a:effectLst>
                  <a:outerShdw blurRad="38100" dist="38100" dir="2700000" algn="tl">
                    <a:srgbClr val="000000">
                      <a:alpha val="43137"/>
                    </a:srgbClr>
                  </a:outerShdw>
                </a:effectLst>
              </a:defRPr>
            </a:lvl1pPr>
          </a:lstStyle>
          <a:p>
            <a:pPr lvl="0"/>
            <a:r>
              <a:rPr lang="en-US" altLang="zh-CN" dirty="0"/>
              <a:t>01</a:t>
            </a:r>
          </a:p>
        </p:txBody>
      </p:sp>
      <p:cxnSp>
        <p:nvCxnSpPr>
          <p:cNvPr id="35" name="Straight Connector 34"/>
          <p:cNvCxnSpPr/>
          <p:nvPr userDrawn="1"/>
        </p:nvCxnSpPr>
        <p:spPr>
          <a:xfrm>
            <a:off x="5692484" y="1808568"/>
            <a:ext cx="555919"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6" name="Text Placeholder 14"/>
          <p:cNvSpPr>
            <a:spLocks noGrp="1"/>
          </p:cNvSpPr>
          <p:nvPr>
            <p:ph type="body" sz="quarter" idx="14" hasCustomPrompt="1"/>
          </p:nvPr>
        </p:nvSpPr>
        <p:spPr>
          <a:xfrm>
            <a:off x="5692484" y="2471916"/>
            <a:ext cx="2156119" cy="584775"/>
          </a:xfrm>
          <a:prstGeom prst="rect">
            <a:avLst/>
          </a:prstGeom>
        </p:spPr>
        <p:txBody>
          <a:bodyPr wrap="square">
            <a:spAutoFit/>
          </a:bodyPr>
          <a:lstStyle>
            <a:lvl1pPr marL="0" indent="0">
              <a:lnSpc>
                <a:spcPct val="100000"/>
              </a:lnSpc>
              <a:spcBef>
                <a:spcPts val="0"/>
              </a:spcBef>
              <a:buNone/>
              <a:defRPr sz="3200" b="1">
                <a:effectLst>
                  <a:outerShdw blurRad="38100" dist="38100" dir="2700000" algn="tl">
                    <a:srgbClr val="000000">
                      <a:alpha val="43137"/>
                    </a:srgbClr>
                  </a:outerShdw>
                </a:effectLst>
              </a:defRPr>
            </a:lvl1pPr>
          </a:lstStyle>
          <a:p>
            <a:pPr lvl="0"/>
            <a:r>
              <a:rPr lang="zh-CN" altLang="en-US" dirty="0"/>
              <a:t>输入标题</a:t>
            </a:r>
            <a:endParaRPr lang="en-US" altLang="zh-CN" dirty="0"/>
          </a:p>
        </p:txBody>
      </p:sp>
      <p:sp>
        <p:nvSpPr>
          <p:cNvPr id="37" name="Text Placeholder 14"/>
          <p:cNvSpPr>
            <a:spLocks noGrp="1"/>
          </p:cNvSpPr>
          <p:nvPr>
            <p:ph type="body" sz="quarter" idx="15" hasCustomPrompt="1"/>
          </p:nvPr>
        </p:nvSpPr>
        <p:spPr>
          <a:xfrm>
            <a:off x="8683337" y="1885213"/>
            <a:ext cx="1463381" cy="584775"/>
          </a:xfrm>
          <a:prstGeom prst="rect">
            <a:avLst/>
          </a:prstGeom>
        </p:spPr>
        <p:txBody>
          <a:bodyPr wrap="square">
            <a:spAutoFit/>
          </a:bodyPr>
          <a:lstStyle>
            <a:lvl1pPr marL="0" indent="0">
              <a:lnSpc>
                <a:spcPct val="100000"/>
              </a:lnSpc>
              <a:spcBef>
                <a:spcPts val="0"/>
              </a:spcBef>
              <a:buNone/>
              <a:defRPr sz="3200" b="0">
                <a:effectLst>
                  <a:outerShdw blurRad="38100" dist="38100" dir="2700000" algn="tl">
                    <a:srgbClr val="000000">
                      <a:alpha val="43137"/>
                    </a:srgbClr>
                  </a:outerShdw>
                </a:effectLst>
              </a:defRPr>
            </a:lvl1pPr>
          </a:lstStyle>
          <a:p>
            <a:pPr lvl="0"/>
            <a:r>
              <a:rPr lang="en-US" altLang="zh-CN" dirty="0"/>
              <a:t>01</a:t>
            </a:r>
          </a:p>
        </p:txBody>
      </p:sp>
      <p:cxnSp>
        <p:nvCxnSpPr>
          <p:cNvPr id="38" name="Straight Connector 37"/>
          <p:cNvCxnSpPr/>
          <p:nvPr userDrawn="1"/>
        </p:nvCxnSpPr>
        <p:spPr>
          <a:xfrm>
            <a:off x="8683337" y="1808568"/>
            <a:ext cx="555919"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9" name="Text Placeholder 14"/>
          <p:cNvSpPr>
            <a:spLocks noGrp="1"/>
          </p:cNvSpPr>
          <p:nvPr>
            <p:ph type="body" sz="quarter" idx="16" hasCustomPrompt="1"/>
          </p:nvPr>
        </p:nvSpPr>
        <p:spPr>
          <a:xfrm>
            <a:off x="8683337" y="2471916"/>
            <a:ext cx="2156119" cy="584775"/>
          </a:xfrm>
          <a:prstGeom prst="rect">
            <a:avLst/>
          </a:prstGeom>
        </p:spPr>
        <p:txBody>
          <a:bodyPr wrap="square">
            <a:spAutoFit/>
          </a:bodyPr>
          <a:lstStyle>
            <a:lvl1pPr marL="0" indent="0">
              <a:lnSpc>
                <a:spcPct val="100000"/>
              </a:lnSpc>
              <a:spcBef>
                <a:spcPts val="0"/>
              </a:spcBef>
              <a:buNone/>
              <a:defRPr sz="3200" b="1">
                <a:effectLst>
                  <a:outerShdw blurRad="38100" dist="38100" dir="2700000" algn="tl">
                    <a:srgbClr val="000000">
                      <a:alpha val="43137"/>
                    </a:srgbClr>
                  </a:outerShdw>
                </a:effectLst>
              </a:defRPr>
            </a:lvl1pPr>
          </a:lstStyle>
          <a:p>
            <a:pPr lvl="0"/>
            <a:r>
              <a:rPr lang="zh-CN" altLang="en-US" dirty="0"/>
              <a:t>输入标题</a:t>
            </a:r>
            <a:endParaRPr lang="en-US" altLang="zh-CN" dirty="0"/>
          </a:p>
        </p:txBody>
      </p:sp>
      <p:sp>
        <p:nvSpPr>
          <p:cNvPr id="40" name="Text Placeholder 14"/>
          <p:cNvSpPr>
            <a:spLocks noGrp="1"/>
          </p:cNvSpPr>
          <p:nvPr>
            <p:ph type="body" sz="quarter" idx="17" hasCustomPrompt="1"/>
          </p:nvPr>
        </p:nvSpPr>
        <p:spPr>
          <a:xfrm>
            <a:off x="2701631" y="4031777"/>
            <a:ext cx="1463381" cy="584775"/>
          </a:xfrm>
          <a:prstGeom prst="rect">
            <a:avLst/>
          </a:prstGeom>
        </p:spPr>
        <p:txBody>
          <a:bodyPr wrap="square">
            <a:spAutoFit/>
          </a:bodyPr>
          <a:lstStyle>
            <a:lvl1pPr marL="0" indent="0">
              <a:lnSpc>
                <a:spcPct val="100000"/>
              </a:lnSpc>
              <a:spcBef>
                <a:spcPts val="0"/>
              </a:spcBef>
              <a:buNone/>
              <a:defRPr sz="3200" b="0">
                <a:effectLst>
                  <a:outerShdw blurRad="38100" dist="38100" dir="2700000" algn="tl">
                    <a:srgbClr val="000000">
                      <a:alpha val="43137"/>
                    </a:srgbClr>
                  </a:outerShdw>
                </a:effectLst>
              </a:defRPr>
            </a:lvl1pPr>
          </a:lstStyle>
          <a:p>
            <a:pPr lvl="0"/>
            <a:r>
              <a:rPr lang="en-US" altLang="zh-CN" dirty="0"/>
              <a:t>01</a:t>
            </a:r>
          </a:p>
        </p:txBody>
      </p:sp>
      <p:cxnSp>
        <p:nvCxnSpPr>
          <p:cNvPr id="41" name="Straight Connector 40"/>
          <p:cNvCxnSpPr/>
          <p:nvPr userDrawn="1"/>
        </p:nvCxnSpPr>
        <p:spPr>
          <a:xfrm>
            <a:off x="2701631" y="3955132"/>
            <a:ext cx="555919"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2" name="Text Placeholder 14"/>
          <p:cNvSpPr>
            <a:spLocks noGrp="1"/>
          </p:cNvSpPr>
          <p:nvPr>
            <p:ph type="body" sz="quarter" idx="18" hasCustomPrompt="1"/>
          </p:nvPr>
        </p:nvSpPr>
        <p:spPr>
          <a:xfrm>
            <a:off x="2701631" y="4618480"/>
            <a:ext cx="2156119" cy="584775"/>
          </a:xfrm>
          <a:prstGeom prst="rect">
            <a:avLst/>
          </a:prstGeom>
        </p:spPr>
        <p:txBody>
          <a:bodyPr wrap="square">
            <a:spAutoFit/>
          </a:bodyPr>
          <a:lstStyle>
            <a:lvl1pPr marL="0" indent="0">
              <a:lnSpc>
                <a:spcPct val="100000"/>
              </a:lnSpc>
              <a:spcBef>
                <a:spcPts val="0"/>
              </a:spcBef>
              <a:buNone/>
              <a:defRPr sz="3200" b="1">
                <a:effectLst>
                  <a:outerShdw blurRad="38100" dist="38100" dir="2700000" algn="tl">
                    <a:srgbClr val="000000">
                      <a:alpha val="43137"/>
                    </a:srgbClr>
                  </a:outerShdw>
                </a:effectLst>
              </a:defRPr>
            </a:lvl1pPr>
          </a:lstStyle>
          <a:p>
            <a:pPr lvl="0"/>
            <a:r>
              <a:rPr lang="zh-CN" altLang="en-US" dirty="0"/>
              <a:t>输入标题</a:t>
            </a:r>
            <a:endParaRPr lang="en-US" altLang="zh-CN" dirty="0"/>
          </a:p>
        </p:txBody>
      </p:sp>
      <p:sp>
        <p:nvSpPr>
          <p:cNvPr id="43" name="Text Placeholder 14"/>
          <p:cNvSpPr>
            <a:spLocks noGrp="1"/>
          </p:cNvSpPr>
          <p:nvPr>
            <p:ph type="body" sz="quarter" idx="19" hasCustomPrompt="1"/>
          </p:nvPr>
        </p:nvSpPr>
        <p:spPr>
          <a:xfrm>
            <a:off x="5692484" y="4031777"/>
            <a:ext cx="1463381" cy="584775"/>
          </a:xfrm>
          <a:prstGeom prst="rect">
            <a:avLst/>
          </a:prstGeom>
        </p:spPr>
        <p:txBody>
          <a:bodyPr wrap="square">
            <a:spAutoFit/>
          </a:bodyPr>
          <a:lstStyle>
            <a:lvl1pPr marL="0" indent="0">
              <a:lnSpc>
                <a:spcPct val="100000"/>
              </a:lnSpc>
              <a:spcBef>
                <a:spcPts val="0"/>
              </a:spcBef>
              <a:buNone/>
              <a:defRPr sz="3200" b="0">
                <a:effectLst>
                  <a:outerShdw blurRad="38100" dist="38100" dir="2700000" algn="tl">
                    <a:srgbClr val="000000">
                      <a:alpha val="43137"/>
                    </a:srgbClr>
                  </a:outerShdw>
                </a:effectLst>
              </a:defRPr>
            </a:lvl1pPr>
          </a:lstStyle>
          <a:p>
            <a:pPr lvl="0"/>
            <a:r>
              <a:rPr lang="en-US" altLang="zh-CN" dirty="0"/>
              <a:t>01</a:t>
            </a:r>
          </a:p>
        </p:txBody>
      </p:sp>
      <p:cxnSp>
        <p:nvCxnSpPr>
          <p:cNvPr id="44" name="Straight Connector 43"/>
          <p:cNvCxnSpPr/>
          <p:nvPr userDrawn="1"/>
        </p:nvCxnSpPr>
        <p:spPr>
          <a:xfrm>
            <a:off x="5692484" y="3955132"/>
            <a:ext cx="555919"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5" name="Text Placeholder 14"/>
          <p:cNvSpPr>
            <a:spLocks noGrp="1"/>
          </p:cNvSpPr>
          <p:nvPr>
            <p:ph type="body" sz="quarter" idx="20" hasCustomPrompt="1"/>
          </p:nvPr>
        </p:nvSpPr>
        <p:spPr>
          <a:xfrm>
            <a:off x="5692484" y="4618480"/>
            <a:ext cx="2156119" cy="584775"/>
          </a:xfrm>
          <a:prstGeom prst="rect">
            <a:avLst/>
          </a:prstGeom>
        </p:spPr>
        <p:txBody>
          <a:bodyPr wrap="square">
            <a:spAutoFit/>
          </a:bodyPr>
          <a:lstStyle>
            <a:lvl1pPr marL="0" indent="0">
              <a:lnSpc>
                <a:spcPct val="100000"/>
              </a:lnSpc>
              <a:spcBef>
                <a:spcPts val="0"/>
              </a:spcBef>
              <a:buNone/>
              <a:defRPr sz="3200" b="1">
                <a:effectLst>
                  <a:outerShdw blurRad="38100" dist="38100" dir="2700000" algn="tl">
                    <a:srgbClr val="000000">
                      <a:alpha val="43137"/>
                    </a:srgbClr>
                  </a:outerShdw>
                </a:effectLst>
              </a:defRPr>
            </a:lvl1pPr>
          </a:lstStyle>
          <a:p>
            <a:pPr lvl="0"/>
            <a:r>
              <a:rPr lang="zh-CN" altLang="en-US" dirty="0"/>
              <a:t>输入标题</a:t>
            </a:r>
            <a:endParaRPr lang="en-US" altLang="zh-CN"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六项目录">
    <p:spTree>
      <p:nvGrpSpPr>
        <p:cNvPr id="1" name=""/>
        <p:cNvGrpSpPr/>
        <p:nvPr/>
      </p:nvGrpSpPr>
      <p:grpSpPr>
        <a:xfrm>
          <a:off x="0" y="0"/>
          <a:ext cx="0" cy="0"/>
          <a:chOff x="0" y="0"/>
          <a:chExt cx="0" cy="0"/>
        </a:xfrm>
      </p:grpSpPr>
      <p:sp>
        <p:nvSpPr>
          <p:cNvPr id="20" name="TextBox 19"/>
          <p:cNvSpPr txBox="1"/>
          <p:nvPr userDrawn="1"/>
        </p:nvSpPr>
        <p:spPr>
          <a:xfrm rot="16200000">
            <a:off x="-1942679" y="2163911"/>
            <a:ext cx="6415539" cy="2530180"/>
          </a:xfrm>
          <a:prstGeom prst="rect">
            <a:avLst/>
          </a:prstGeom>
          <a:noFill/>
        </p:spPr>
        <p:txBody>
          <a:bodyPr wrap="none" rtlCol="0">
            <a:spAutoFit/>
          </a:bodyPr>
          <a:lstStyle/>
          <a:p>
            <a:pPr>
              <a:lnSpc>
                <a:spcPct val="130000"/>
              </a:lnSpc>
              <a:spcBef>
                <a:spcPts val="600"/>
              </a:spcBef>
            </a:pPr>
            <a:r>
              <a:rPr lang="en-US" altLang="zh-CN" sz="13800" b="0" kern="0" dirty="0">
                <a:solidFill>
                  <a:schemeClr val="accent1"/>
                </a:solidFill>
                <a:latin typeface="+mn-lt"/>
                <a:ea typeface="微软雅黑" panose="020B0503020204020204" pitchFamily="34" charset="-122"/>
                <a:cs typeface="+mn-ea"/>
                <a:sym typeface="+mn-lt"/>
              </a:rPr>
              <a:t>CONTENT</a:t>
            </a:r>
            <a:endParaRPr lang="en-US" sz="13800" b="0" kern="0" dirty="0">
              <a:solidFill>
                <a:schemeClr val="accent1"/>
              </a:solidFill>
              <a:latin typeface="+mn-lt"/>
              <a:ea typeface="微软雅黑" panose="020B0503020204020204" pitchFamily="34" charset="-122"/>
              <a:cs typeface="+mn-ea"/>
              <a:sym typeface="+mn-lt"/>
            </a:endParaRPr>
          </a:p>
        </p:txBody>
      </p:sp>
      <p:sp>
        <p:nvSpPr>
          <p:cNvPr id="21" name="Rectangle 20"/>
          <p:cNvSpPr/>
          <p:nvPr userDrawn="1"/>
        </p:nvSpPr>
        <p:spPr>
          <a:xfrm>
            <a:off x="1912794" y="295499"/>
            <a:ext cx="10279206" cy="6267002"/>
          </a:xfrm>
          <a:prstGeom prst="rect">
            <a:avLst/>
          </a:prstGeom>
          <a:solidFill>
            <a:schemeClr val="bg1"/>
          </a:solidFill>
          <a:ln>
            <a:noFill/>
          </a:ln>
          <a:effectLst>
            <a:outerShdw blurRad="279400" dist="127000" dir="108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1200" dirty="0">
              <a:latin typeface="微软雅黑" panose="020B0503020204020204" pitchFamily="34" charset="-122"/>
              <a:ea typeface="微软雅黑" panose="020B0503020204020204" pitchFamily="34" charset="-122"/>
            </a:endParaRPr>
          </a:p>
        </p:txBody>
      </p:sp>
      <p:sp>
        <p:nvSpPr>
          <p:cNvPr id="19" name="Right Triangle 18"/>
          <p:cNvSpPr/>
          <p:nvPr userDrawn="1"/>
        </p:nvSpPr>
        <p:spPr>
          <a:xfrm flipH="1" flipV="1">
            <a:off x="11868151" y="295499"/>
            <a:ext cx="323849" cy="323849"/>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1200" dirty="0">
              <a:latin typeface="微软雅黑" panose="020B0503020204020204" pitchFamily="34" charset="-122"/>
              <a:ea typeface="微软雅黑" panose="020B0503020204020204" pitchFamily="34" charset="-122"/>
            </a:endParaRPr>
          </a:p>
        </p:txBody>
      </p:sp>
      <p:sp>
        <p:nvSpPr>
          <p:cNvPr id="27" name="Text Placeholder 14"/>
          <p:cNvSpPr>
            <a:spLocks noGrp="1"/>
          </p:cNvSpPr>
          <p:nvPr>
            <p:ph type="body" sz="quarter" idx="11" hasCustomPrompt="1"/>
          </p:nvPr>
        </p:nvSpPr>
        <p:spPr>
          <a:xfrm>
            <a:off x="2701631" y="1885213"/>
            <a:ext cx="1463381" cy="584775"/>
          </a:xfrm>
          <a:prstGeom prst="rect">
            <a:avLst/>
          </a:prstGeom>
        </p:spPr>
        <p:txBody>
          <a:bodyPr wrap="square">
            <a:spAutoFit/>
          </a:bodyPr>
          <a:lstStyle>
            <a:lvl1pPr marL="0" indent="0">
              <a:lnSpc>
                <a:spcPct val="100000"/>
              </a:lnSpc>
              <a:spcBef>
                <a:spcPts val="0"/>
              </a:spcBef>
              <a:buNone/>
              <a:defRPr sz="3200" b="0">
                <a:effectLst>
                  <a:outerShdw blurRad="38100" dist="38100" dir="2700000" algn="tl">
                    <a:srgbClr val="000000">
                      <a:alpha val="43137"/>
                    </a:srgbClr>
                  </a:outerShdw>
                </a:effectLst>
              </a:defRPr>
            </a:lvl1pPr>
          </a:lstStyle>
          <a:p>
            <a:pPr lvl="0"/>
            <a:r>
              <a:rPr lang="en-US" altLang="zh-CN" dirty="0"/>
              <a:t>01</a:t>
            </a:r>
          </a:p>
        </p:txBody>
      </p:sp>
      <p:cxnSp>
        <p:nvCxnSpPr>
          <p:cNvPr id="28" name="Straight Connector 27"/>
          <p:cNvCxnSpPr/>
          <p:nvPr userDrawn="1"/>
        </p:nvCxnSpPr>
        <p:spPr>
          <a:xfrm>
            <a:off x="2701631" y="1808568"/>
            <a:ext cx="555919"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0" name="Text Placeholder 14"/>
          <p:cNvSpPr>
            <a:spLocks noGrp="1"/>
          </p:cNvSpPr>
          <p:nvPr>
            <p:ph type="body" sz="quarter" idx="12" hasCustomPrompt="1"/>
          </p:nvPr>
        </p:nvSpPr>
        <p:spPr>
          <a:xfrm>
            <a:off x="2701631" y="2471916"/>
            <a:ext cx="2156119" cy="584775"/>
          </a:xfrm>
          <a:prstGeom prst="rect">
            <a:avLst/>
          </a:prstGeom>
        </p:spPr>
        <p:txBody>
          <a:bodyPr wrap="square">
            <a:spAutoFit/>
          </a:bodyPr>
          <a:lstStyle>
            <a:lvl1pPr marL="0" indent="0">
              <a:lnSpc>
                <a:spcPct val="100000"/>
              </a:lnSpc>
              <a:spcBef>
                <a:spcPts val="0"/>
              </a:spcBef>
              <a:buNone/>
              <a:defRPr sz="3200" b="1">
                <a:effectLst>
                  <a:outerShdw blurRad="38100" dist="38100" dir="2700000" algn="tl">
                    <a:srgbClr val="000000">
                      <a:alpha val="43137"/>
                    </a:srgbClr>
                  </a:outerShdw>
                </a:effectLst>
              </a:defRPr>
            </a:lvl1pPr>
          </a:lstStyle>
          <a:p>
            <a:pPr lvl="0"/>
            <a:r>
              <a:rPr lang="zh-CN" altLang="en-US" dirty="0"/>
              <a:t>输入标题</a:t>
            </a:r>
            <a:endParaRPr lang="en-US" altLang="zh-CN" dirty="0"/>
          </a:p>
        </p:txBody>
      </p:sp>
      <p:sp>
        <p:nvSpPr>
          <p:cNvPr id="34" name="Text Placeholder 14"/>
          <p:cNvSpPr>
            <a:spLocks noGrp="1"/>
          </p:cNvSpPr>
          <p:nvPr>
            <p:ph type="body" sz="quarter" idx="13" hasCustomPrompt="1"/>
          </p:nvPr>
        </p:nvSpPr>
        <p:spPr>
          <a:xfrm>
            <a:off x="5692484" y="1885213"/>
            <a:ext cx="1463381" cy="584775"/>
          </a:xfrm>
          <a:prstGeom prst="rect">
            <a:avLst/>
          </a:prstGeom>
        </p:spPr>
        <p:txBody>
          <a:bodyPr wrap="square">
            <a:spAutoFit/>
          </a:bodyPr>
          <a:lstStyle>
            <a:lvl1pPr marL="0" indent="0">
              <a:lnSpc>
                <a:spcPct val="100000"/>
              </a:lnSpc>
              <a:spcBef>
                <a:spcPts val="0"/>
              </a:spcBef>
              <a:buNone/>
              <a:defRPr sz="3200" b="0">
                <a:effectLst>
                  <a:outerShdw blurRad="38100" dist="38100" dir="2700000" algn="tl">
                    <a:srgbClr val="000000">
                      <a:alpha val="43137"/>
                    </a:srgbClr>
                  </a:outerShdw>
                </a:effectLst>
              </a:defRPr>
            </a:lvl1pPr>
          </a:lstStyle>
          <a:p>
            <a:pPr lvl="0"/>
            <a:r>
              <a:rPr lang="en-US" altLang="zh-CN" dirty="0"/>
              <a:t>01</a:t>
            </a:r>
          </a:p>
        </p:txBody>
      </p:sp>
      <p:cxnSp>
        <p:nvCxnSpPr>
          <p:cNvPr id="35" name="Straight Connector 34"/>
          <p:cNvCxnSpPr/>
          <p:nvPr userDrawn="1"/>
        </p:nvCxnSpPr>
        <p:spPr>
          <a:xfrm>
            <a:off x="5692484" y="1808568"/>
            <a:ext cx="555919"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6" name="Text Placeholder 14"/>
          <p:cNvSpPr>
            <a:spLocks noGrp="1"/>
          </p:cNvSpPr>
          <p:nvPr>
            <p:ph type="body" sz="quarter" idx="14" hasCustomPrompt="1"/>
          </p:nvPr>
        </p:nvSpPr>
        <p:spPr>
          <a:xfrm>
            <a:off x="5692484" y="2471916"/>
            <a:ext cx="2156119" cy="584775"/>
          </a:xfrm>
          <a:prstGeom prst="rect">
            <a:avLst/>
          </a:prstGeom>
        </p:spPr>
        <p:txBody>
          <a:bodyPr wrap="square">
            <a:spAutoFit/>
          </a:bodyPr>
          <a:lstStyle>
            <a:lvl1pPr marL="0" indent="0">
              <a:lnSpc>
                <a:spcPct val="100000"/>
              </a:lnSpc>
              <a:spcBef>
                <a:spcPts val="0"/>
              </a:spcBef>
              <a:buNone/>
              <a:defRPr sz="3200" b="1">
                <a:effectLst>
                  <a:outerShdw blurRad="38100" dist="38100" dir="2700000" algn="tl">
                    <a:srgbClr val="000000">
                      <a:alpha val="43137"/>
                    </a:srgbClr>
                  </a:outerShdw>
                </a:effectLst>
              </a:defRPr>
            </a:lvl1pPr>
          </a:lstStyle>
          <a:p>
            <a:pPr lvl="0"/>
            <a:r>
              <a:rPr lang="zh-CN" altLang="en-US" dirty="0"/>
              <a:t>输入标题</a:t>
            </a:r>
            <a:endParaRPr lang="en-US" altLang="zh-CN" dirty="0"/>
          </a:p>
        </p:txBody>
      </p:sp>
      <p:sp>
        <p:nvSpPr>
          <p:cNvPr id="37" name="Text Placeholder 14"/>
          <p:cNvSpPr>
            <a:spLocks noGrp="1"/>
          </p:cNvSpPr>
          <p:nvPr>
            <p:ph type="body" sz="quarter" idx="15" hasCustomPrompt="1"/>
          </p:nvPr>
        </p:nvSpPr>
        <p:spPr>
          <a:xfrm>
            <a:off x="8683337" y="1885213"/>
            <a:ext cx="1463381" cy="584775"/>
          </a:xfrm>
          <a:prstGeom prst="rect">
            <a:avLst/>
          </a:prstGeom>
        </p:spPr>
        <p:txBody>
          <a:bodyPr wrap="square">
            <a:spAutoFit/>
          </a:bodyPr>
          <a:lstStyle>
            <a:lvl1pPr marL="0" indent="0">
              <a:lnSpc>
                <a:spcPct val="100000"/>
              </a:lnSpc>
              <a:spcBef>
                <a:spcPts val="0"/>
              </a:spcBef>
              <a:buNone/>
              <a:defRPr sz="3200" b="0">
                <a:effectLst>
                  <a:outerShdw blurRad="38100" dist="38100" dir="2700000" algn="tl">
                    <a:srgbClr val="000000">
                      <a:alpha val="43137"/>
                    </a:srgbClr>
                  </a:outerShdw>
                </a:effectLst>
              </a:defRPr>
            </a:lvl1pPr>
          </a:lstStyle>
          <a:p>
            <a:pPr lvl="0"/>
            <a:r>
              <a:rPr lang="en-US" altLang="zh-CN" dirty="0"/>
              <a:t>01</a:t>
            </a:r>
          </a:p>
        </p:txBody>
      </p:sp>
      <p:cxnSp>
        <p:nvCxnSpPr>
          <p:cNvPr id="38" name="Straight Connector 37"/>
          <p:cNvCxnSpPr/>
          <p:nvPr userDrawn="1"/>
        </p:nvCxnSpPr>
        <p:spPr>
          <a:xfrm>
            <a:off x="8683337" y="1808568"/>
            <a:ext cx="555919"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9" name="Text Placeholder 14"/>
          <p:cNvSpPr>
            <a:spLocks noGrp="1"/>
          </p:cNvSpPr>
          <p:nvPr>
            <p:ph type="body" sz="quarter" idx="16" hasCustomPrompt="1"/>
          </p:nvPr>
        </p:nvSpPr>
        <p:spPr>
          <a:xfrm>
            <a:off x="8683337" y="2471916"/>
            <a:ext cx="2156119" cy="584775"/>
          </a:xfrm>
          <a:prstGeom prst="rect">
            <a:avLst/>
          </a:prstGeom>
        </p:spPr>
        <p:txBody>
          <a:bodyPr wrap="square">
            <a:spAutoFit/>
          </a:bodyPr>
          <a:lstStyle>
            <a:lvl1pPr marL="0" indent="0">
              <a:lnSpc>
                <a:spcPct val="100000"/>
              </a:lnSpc>
              <a:spcBef>
                <a:spcPts val="0"/>
              </a:spcBef>
              <a:buNone/>
              <a:defRPr sz="3200" b="1">
                <a:effectLst>
                  <a:outerShdw blurRad="38100" dist="38100" dir="2700000" algn="tl">
                    <a:srgbClr val="000000">
                      <a:alpha val="43137"/>
                    </a:srgbClr>
                  </a:outerShdw>
                </a:effectLst>
              </a:defRPr>
            </a:lvl1pPr>
          </a:lstStyle>
          <a:p>
            <a:pPr lvl="0"/>
            <a:r>
              <a:rPr lang="zh-CN" altLang="en-US" dirty="0"/>
              <a:t>输入标题</a:t>
            </a:r>
            <a:endParaRPr lang="en-US" altLang="zh-CN" dirty="0"/>
          </a:p>
        </p:txBody>
      </p:sp>
      <p:sp>
        <p:nvSpPr>
          <p:cNvPr id="40" name="Text Placeholder 14"/>
          <p:cNvSpPr>
            <a:spLocks noGrp="1"/>
          </p:cNvSpPr>
          <p:nvPr>
            <p:ph type="body" sz="quarter" idx="17" hasCustomPrompt="1"/>
          </p:nvPr>
        </p:nvSpPr>
        <p:spPr>
          <a:xfrm>
            <a:off x="2701631" y="4031777"/>
            <a:ext cx="1463381" cy="584775"/>
          </a:xfrm>
          <a:prstGeom prst="rect">
            <a:avLst/>
          </a:prstGeom>
        </p:spPr>
        <p:txBody>
          <a:bodyPr wrap="square">
            <a:spAutoFit/>
          </a:bodyPr>
          <a:lstStyle>
            <a:lvl1pPr marL="0" indent="0">
              <a:lnSpc>
                <a:spcPct val="100000"/>
              </a:lnSpc>
              <a:spcBef>
                <a:spcPts val="0"/>
              </a:spcBef>
              <a:buNone/>
              <a:defRPr sz="3200" b="0">
                <a:effectLst>
                  <a:outerShdw blurRad="38100" dist="38100" dir="2700000" algn="tl">
                    <a:srgbClr val="000000">
                      <a:alpha val="43137"/>
                    </a:srgbClr>
                  </a:outerShdw>
                </a:effectLst>
              </a:defRPr>
            </a:lvl1pPr>
          </a:lstStyle>
          <a:p>
            <a:pPr lvl="0"/>
            <a:r>
              <a:rPr lang="en-US" altLang="zh-CN" dirty="0"/>
              <a:t>01</a:t>
            </a:r>
          </a:p>
        </p:txBody>
      </p:sp>
      <p:cxnSp>
        <p:nvCxnSpPr>
          <p:cNvPr id="41" name="Straight Connector 40"/>
          <p:cNvCxnSpPr/>
          <p:nvPr userDrawn="1"/>
        </p:nvCxnSpPr>
        <p:spPr>
          <a:xfrm>
            <a:off x="2701631" y="3955132"/>
            <a:ext cx="555919"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2" name="Text Placeholder 14"/>
          <p:cNvSpPr>
            <a:spLocks noGrp="1"/>
          </p:cNvSpPr>
          <p:nvPr>
            <p:ph type="body" sz="quarter" idx="18" hasCustomPrompt="1"/>
          </p:nvPr>
        </p:nvSpPr>
        <p:spPr>
          <a:xfrm>
            <a:off x="2701631" y="4618480"/>
            <a:ext cx="2156119" cy="584775"/>
          </a:xfrm>
          <a:prstGeom prst="rect">
            <a:avLst/>
          </a:prstGeom>
        </p:spPr>
        <p:txBody>
          <a:bodyPr wrap="square">
            <a:spAutoFit/>
          </a:bodyPr>
          <a:lstStyle>
            <a:lvl1pPr marL="0" indent="0">
              <a:lnSpc>
                <a:spcPct val="100000"/>
              </a:lnSpc>
              <a:spcBef>
                <a:spcPts val="0"/>
              </a:spcBef>
              <a:buNone/>
              <a:defRPr sz="3200" b="1">
                <a:effectLst>
                  <a:outerShdw blurRad="38100" dist="38100" dir="2700000" algn="tl">
                    <a:srgbClr val="000000">
                      <a:alpha val="43137"/>
                    </a:srgbClr>
                  </a:outerShdw>
                </a:effectLst>
              </a:defRPr>
            </a:lvl1pPr>
          </a:lstStyle>
          <a:p>
            <a:pPr lvl="0"/>
            <a:r>
              <a:rPr lang="zh-CN" altLang="en-US" dirty="0"/>
              <a:t>输入标题</a:t>
            </a:r>
            <a:endParaRPr lang="en-US" altLang="zh-CN" dirty="0"/>
          </a:p>
        </p:txBody>
      </p:sp>
      <p:sp>
        <p:nvSpPr>
          <p:cNvPr id="43" name="Text Placeholder 14"/>
          <p:cNvSpPr>
            <a:spLocks noGrp="1"/>
          </p:cNvSpPr>
          <p:nvPr>
            <p:ph type="body" sz="quarter" idx="19" hasCustomPrompt="1"/>
          </p:nvPr>
        </p:nvSpPr>
        <p:spPr>
          <a:xfrm>
            <a:off x="5692484" y="4031777"/>
            <a:ext cx="1463381" cy="584775"/>
          </a:xfrm>
          <a:prstGeom prst="rect">
            <a:avLst/>
          </a:prstGeom>
        </p:spPr>
        <p:txBody>
          <a:bodyPr wrap="square">
            <a:spAutoFit/>
          </a:bodyPr>
          <a:lstStyle>
            <a:lvl1pPr marL="0" indent="0">
              <a:lnSpc>
                <a:spcPct val="100000"/>
              </a:lnSpc>
              <a:spcBef>
                <a:spcPts val="0"/>
              </a:spcBef>
              <a:buNone/>
              <a:defRPr sz="3200" b="0">
                <a:effectLst>
                  <a:outerShdw blurRad="38100" dist="38100" dir="2700000" algn="tl">
                    <a:srgbClr val="000000">
                      <a:alpha val="43137"/>
                    </a:srgbClr>
                  </a:outerShdw>
                </a:effectLst>
              </a:defRPr>
            </a:lvl1pPr>
          </a:lstStyle>
          <a:p>
            <a:pPr lvl="0"/>
            <a:r>
              <a:rPr lang="en-US" altLang="zh-CN" dirty="0"/>
              <a:t>01</a:t>
            </a:r>
          </a:p>
        </p:txBody>
      </p:sp>
      <p:cxnSp>
        <p:nvCxnSpPr>
          <p:cNvPr id="44" name="Straight Connector 43"/>
          <p:cNvCxnSpPr/>
          <p:nvPr userDrawn="1"/>
        </p:nvCxnSpPr>
        <p:spPr>
          <a:xfrm>
            <a:off x="5692484" y="3955132"/>
            <a:ext cx="555919"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5" name="Text Placeholder 14"/>
          <p:cNvSpPr>
            <a:spLocks noGrp="1"/>
          </p:cNvSpPr>
          <p:nvPr>
            <p:ph type="body" sz="quarter" idx="20" hasCustomPrompt="1"/>
          </p:nvPr>
        </p:nvSpPr>
        <p:spPr>
          <a:xfrm>
            <a:off x="5692484" y="4618480"/>
            <a:ext cx="2156119" cy="584775"/>
          </a:xfrm>
          <a:prstGeom prst="rect">
            <a:avLst/>
          </a:prstGeom>
        </p:spPr>
        <p:txBody>
          <a:bodyPr wrap="square">
            <a:spAutoFit/>
          </a:bodyPr>
          <a:lstStyle>
            <a:lvl1pPr marL="0" indent="0">
              <a:lnSpc>
                <a:spcPct val="100000"/>
              </a:lnSpc>
              <a:spcBef>
                <a:spcPts val="0"/>
              </a:spcBef>
              <a:buNone/>
              <a:defRPr sz="3200" b="1">
                <a:effectLst>
                  <a:outerShdw blurRad="38100" dist="38100" dir="2700000" algn="tl">
                    <a:srgbClr val="000000">
                      <a:alpha val="43137"/>
                    </a:srgbClr>
                  </a:outerShdw>
                </a:effectLst>
              </a:defRPr>
            </a:lvl1pPr>
          </a:lstStyle>
          <a:p>
            <a:pPr lvl="0"/>
            <a:r>
              <a:rPr lang="zh-CN" altLang="en-US" dirty="0"/>
              <a:t>输入标题</a:t>
            </a:r>
            <a:endParaRPr lang="en-US" altLang="zh-CN" dirty="0"/>
          </a:p>
        </p:txBody>
      </p:sp>
      <p:sp>
        <p:nvSpPr>
          <p:cNvPr id="46" name="Text Placeholder 14"/>
          <p:cNvSpPr>
            <a:spLocks noGrp="1"/>
          </p:cNvSpPr>
          <p:nvPr>
            <p:ph type="body" sz="quarter" idx="21" hasCustomPrompt="1"/>
          </p:nvPr>
        </p:nvSpPr>
        <p:spPr>
          <a:xfrm>
            <a:off x="8683337" y="4031777"/>
            <a:ext cx="1463381" cy="584775"/>
          </a:xfrm>
          <a:prstGeom prst="rect">
            <a:avLst/>
          </a:prstGeom>
        </p:spPr>
        <p:txBody>
          <a:bodyPr wrap="square">
            <a:spAutoFit/>
          </a:bodyPr>
          <a:lstStyle>
            <a:lvl1pPr marL="0" indent="0">
              <a:lnSpc>
                <a:spcPct val="100000"/>
              </a:lnSpc>
              <a:spcBef>
                <a:spcPts val="0"/>
              </a:spcBef>
              <a:buNone/>
              <a:defRPr sz="3200" b="0">
                <a:effectLst>
                  <a:outerShdw blurRad="38100" dist="38100" dir="2700000" algn="tl">
                    <a:srgbClr val="000000">
                      <a:alpha val="43137"/>
                    </a:srgbClr>
                  </a:outerShdw>
                </a:effectLst>
              </a:defRPr>
            </a:lvl1pPr>
          </a:lstStyle>
          <a:p>
            <a:pPr lvl="0"/>
            <a:r>
              <a:rPr lang="en-US" altLang="zh-CN" dirty="0"/>
              <a:t>01</a:t>
            </a:r>
          </a:p>
        </p:txBody>
      </p:sp>
      <p:cxnSp>
        <p:nvCxnSpPr>
          <p:cNvPr id="47" name="Straight Connector 46"/>
          <p:cNvCxnSpPr/>
          <p:nvPr userDrawn="1"/>
        </p:nvCxnSpPr>
        <p:spPr>
          <a:xfrm>
            <a:off x="8683337" y="3955132"/>
            <a:ext cx="555919"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8" name="Text Placeholder 14"/>
          <p:cNvSpPr>
            <a:spLocks noGrp="1"/>
          </p:cNvSpPr>
          <p:nvPr>
            <p:ph type="body" sz="quarter" idx="22" hasCustomPrompt="1"/>
          </p:nvPr>
        </p:nvSpPr>
        <p:spPr>
          <a:xfrm>
            <a:off x="8683337" y="4618480"/>
            <a:ext cx="2156119" cy="584775"/>
          </a:xfrm>
          <a:prstGeom prst="rect">
            <a:avLst/>
          </a:prstGeom>
        </p:spPr>
        <p:txBody>
          <a:bodyPr wrap="square">
            <a:spAutoFit/>
          </a:bodyPr>
          <a:lstStyle>
            <a:lvl1pPr marL="0" indent="0">
              <a:lnSpc>
                <a:spcPct val="100000"/>
              </a:lnSpc>
              <a:spcBef>
                <a:spcPts val="0"/>
              </a:spcBef>
              <a:buNone/>
              <a:defRPr sz="3200" b="1">
                <a:effectLst>
                  <a:outerShdw blurRad="38100" dist="38100" dir="2700000" algn="tl">
                    <a:srgbClr val="000000">
                      <a:alpha val="43137"/>
                    </a:srgbClr>
                  </a:outerShdw>
                </a:effectLst>
              </a:defRPr>
            </a:lvl1pPr>
          </a:lstStyle>
          <a:p>
            <a:pPr lvl="0"/>
            <a:r>
              <a:rPr lang="zh-CN" altLang="en-US" dirty="0"/>
              <a:t>输入标题</a:t>
            </a:r>
            <a:endParaRPr lang="en-US" altLang="zh-CN"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副标题页">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2514600" y="1101151"/>
            <a:ext cx="3810000" cy="4085566"/>
          </a:xfrm>
          <a:prstGeom prst="rect">
            <a:avLst/>
          </a:prstGeom>
          <a:noFill/>
          <a:ln w="19050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2400" dirty="0">
              <a:latin typeface="微软雅黑" panose="020B0503020204020204" pitchFamily="34" charset="-122"/>
              <a:ea typeface="微软雅黑" panose="020B0503020204020204" pitchFamily="34" charset="-122"/>
            </a:endParaRPr>
          </a:p>
        </p:txBody>
      </p:sp>
      <p:sp>
        <p:nvSpPr>
          <p:cNvPr id="6" name="Text Placeholder 14"/>
          <p:cNvSpPr>
            <a:spLocks noGrp="1"/>
          </p:cNvSpPr>
          <p:nvPr>
            <p:ph type="body" sz="quarter" idx="11" hasCustomPrompt="1"/>
          </p:nvPr>
        </p:nvSpPr>
        <p:spPr>
          <a:xfrm>
            <a:off x="1104900" y="1558884"/>
            <a:ext cx="3848100" cy="3770263"/>
          </a:xfrm>
          <a:prstGeom prst="rect">
            <a:avLst/>
          </a:prstGeom>
        </p:spPr>
        <p:txBody>
          <a:bodyPr wrap="square">
            <a:spAutoFit/>
          </a:bodyPr>
          <a:lstStyle>
            <a:lvl1pPr marL="0" indent="0" algn="l">
              <a:lnSpc>
                <a:spcPct val="100000"/>
              </a:lnSpc>
              <a:spcBef>
                <a:spcPts val="0"/>
              </a:spcBef>
              <a:buNone/>
              <a:defRPr sz="23900" b="0">
                <a:solidFill>
                  <a:schemeClr val="bg1"/>
                </a:solidFill>
                <a:effectLst>
                  <a:outerShdw blurRad="38100" dist="38100" dir="2700000" algn="tl">
                    <a:srgbClr val="000000">
                      <a:alpha val="43137"/>
                    </a:srgbClr>
                  </a:outerShdw>
                </a:effectLst>
              </a:defRPr>
            </a:lvl1pPr>
          </a:lstStyle>
          <a:p>
            <a:pPr lvl="0"/>
            <a:r>
              <a:rPr lang="en-US" altLang="zh-CN" dirty="0"/>
              <a:t>01</a:t>
            </a:r>
          </a:p>
        </p:txBody>
      </p:sp>
      <p:sp>
        <p:nvSpPr>
          <p:cNvPr id="7" name="Text Placeholder 14"/>
          <p:cNvSpPr>
            <a:spLocks noGrp="1"/>
          </p:cNvSpPr>
          <p:nvPr>
            <p:ph type="body" sz="quarter" idx="12" hasCustomPrompt="1"/>
          </p:nvPr>
        </p:nvSpPr>
        <p:spPr>
          <a:xfrm>
            <a:off x="1104900" y="4728983"/>
            <a:ext cx="4991100" cy="1200329"/>
          </a:xfrm>
          <a:prstGeom prst="rect">
            <a:avLst/>
          </a:prstGeom>
        </p:spPr>
        <p:txBody>
          <a:bodyPr wrap="square">
            <a:spAutoFit/>
          </a:bodyPr>
          <a:lstStyle>
            <a:lvl1pPr marL="0" indent="0" algn="l">
              <a:lnSpc>
                <a:spcPct val="100000"/>
              </a:lnSpc>
              <a:spcBef>
                <a:spcPts val="0"/>
              </a:spcBef>
              <a:buNone/>
              <a:defRPr sz="7200" b="1" u="none">
                <a:solidFill>
                  <a:schemeClr val="bg1"/>
                </a:solidFill>
                <a:effectLst>
                  <a:outerShdw blurRad="38100" dist="38100" dir="2700000" algn="tl">
                    <a:srgbClr val="000000">
                      <a:alpha val="43137"/>
                    </a:srgbClr>
                  </a:outerShdw>
                </a:effectLst>
              </a:defRPr>
            </a:lvl1pPr>
          </a:lstStyle>
          <a:p>
            <a:pPr lvl="0"/>
            <a:r>
              <a:rPr lang="zh-CN" altLang="en-US" dirty="0"/>
              <a:t>输入标题</a:t>
            </a:r>
            <a:endParaRPr lang="en-US" altLang="zh-CN"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cxnSp>
        <p:nvCxnSpPr>
          <p:cNvPr id="5" name="Straight Connector 4"/>
          <p:cNvCxnSpPr/>
          <p:nvPr userDrawn="1"/>
        </p:nvCxnSpPr>
        <p:spPr>
          <a:xfrm>
            <a:off x="514350" y="476250"/>
            <a:ext cx="2819400" cy="0"/>
          </a:xfrm>
          <a:prstGeom prst="line">
            <a:avLst/>
          </a:prstGeom>
          <a:ln w="254000">
            <a:solidFill>
              <a:schemeClr val="accent1">
                <a:alpha val="28000"/>
              </a:schemeClr>
            </a:solidFill>
          </a:ln>
        </p:spPr>
        <p:style>
          <a:lnRef idx="1">
            <a:schemeClr val="accent1"/>
          </a:lnRef>
          <a:fillRef idx="0">
            <a:schemeClr val="accent1"/>
          </a:fillRef>
          <a:effectRef idx="0">
            <a:schemeClr val="accent1"/>
          </a:effectRef>
          <a:fontRef idx="minor">
            <a:schemeClr val="tx1"/>
          </a:fontRef>
        </p:style>
      </p:cxnSp>
      <p:sp>
        <p:nvSpPr>
          <p:cNvPr id="8" name="Text Placeholder 14"/>
          <p:cNvSpPr>
            <a:spLocks noGrp="1"/>
          </p:cNvSpPr>
          <p:nvPr>
            <p:ph type="body" sz="quarter" idx="12" hasCustomPrompt="1"/>
          </p:nvPr>
        </p:nvSpPr>
        <p:spPr>
          <a:xfrm>
            <a:off x="701381" y="183862"/>
            <a:ext cx="2441869" cy="584775"/>
          </a:xfrm>
          <a:prstGeom prst="rect">
            <a:avLst/>
          </a:prstGeom>
        </p:spPr>
        <p:txBody>
          <a:bodyPr wrap="square">
            <a:spAutoFit/>
          </a:bodyPr>
          <a:lstStyle>
            <a:lvl1pPr marL="0" indent="0">
              <a:lnSpc>
                <a:spcPct val="100000"/>
              </a:lnSpc>
              <a:spcBef>
                <a:spcPts val="0"/>
              </a:spcBef>
              <a:buNone/>
              <a:defRPr sz="3200" b="1">
                <a:effectLst/>
              </a:defRPr>
            </a:lvl1pPr>
          </a:lstStyle>
          <a:p>
            <a:pPr lvl="0"/>
            <a:r>
              <a:rPr lang="en-US" altLang="zh-CN" dirty="0"/>
              <a:t>01  </a:t>
            </a:r>
            <a:r>
              <a:rPr lang="zh-CN" altLang="en-US" dirty="0"/>
              <a:t>输入标题</a:t>
            </a:r>
            <a:endParaRPr lang="en-US" altLang="zh-CN" dirty="0"/>
          </a:p>
        </p:txBody>
      </p:sp>
      <p:sp>
        <p:nvSpPr>
          <p:cNvPr id="11" name="Right Triangle 10"/>
          <p:cNvSpPr/>
          <p:nvPr userDrawn="1"/>
        </p:nvSpPr>
        <p:spPr>
          <a:xfrm flipH="1" flipV="1">
            <a:off x="11868151" y="295499"/>
            <a:ext cx="323849" cy="323849"/>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1200" dirty="0">
              <a:latin typeface="微软雅黑" panose="020B0503020204020204" pitchFamily="34" charset="-122"/>
              <a:ea typeface="微软雅黑" panose="020B0503020204020204" pitchFamily="34" charset="-122"/>
            </a:endParaRPr>
          </a:p>
        </p:txBody>
      </p:sp>
      <p:sp>
        <p:nvSpPr>
          <p:cNvPr id="6" name="内容占位符 2"/>
          <p:cNvSpPr>
            <a:spLocks noGrp="1"/>
          </p:cNvSpPr>
          <p:nvPr>
            <p:ph idx="1"/>
          </p:nvPr>
        </p:nvSpPr>
        <p:spPr>
          <a:xfrm>
            <a:off x="609600" y="1600200"/>
            <a:ext cx="10972800" cy="4525963"/>
          </a:xfrm>
          <a:prstGeom prst="rect">
            <a:avLst/>
          </a:prstGeom>
        </p:spPr>
        <p:txBody>
          <a:bodyPr/>
          <a:lstStyle/>
          <a:p>
            <a:pPr lvl="0"/>
            <a:endParaRPr lang="zh-CN"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内容页_1">
    <p:spTree>
      <p:nvGrpSpPr>
        <p:cNvPr id="1" name=""/>
        <p:cNvGrpSpPr/>
        <p:nvPr/>
      </p:nvGrpSpPr>
      <p:grpSpPr>
        <a:xfrm>
          <a:off x="0" y="0"/>
          <a:ext cx="0" cy="0"/>
          <a:chOff x="0" y="0"/>
          <a:chExt cx="0" cy="0"/>
        </a:xfrm>
      </p:grpSpPr>
      <p:cxnSp>
        <p:nvCxnSpPr>
          <p:cNvPr id="5" name="Straight Connector 4"/>
          <p:cNvCxnSpPr/>
          <p:nvPr userDrawn="1"/>
        </p:nvCxnSpPr>
        <p:spPr>
          <a:xfrm>
            <a:off x="514350" y="476250"/>
            <a:ext cx="2819400" cy="0"/>
          </a:xfrm>
          <a:prstGeom prst="line">
            <a:avLst/>
          </a:prstGeom>
          <a:ln w="254000">
            <a:solidFill>
              <a:schemeClr val="accent1">
                <a:alpha val="28000"/>
              </a:schemeClr>
            </a:solidFill>
          </a:ln>
        </p:spPr>
        <p:style>
          <a:lnRef idx="1">
            <a:schemeClr val="accent1"/>
          </a:lnRef>
          <a:fillRef idx="0">
            <a:schemeClr val="accent1"/>
          </a:fillRef>
          <a:effectRef idx="0">
            <a:schemeClr val="accent1"/>
          </a:effectRef>
          <a:fontRef idx="minor">
            <a:schemeClr val="tx1"/>
          </a:fontRef>
        </p:style>
      </p:cxnSp>
      <p:sp>
        <p:nvSpPr>
          <p:cNvPr id="8" name="Text Placeholder 14"/>
          <p:cNvSpPr>
            <a:spLocks noGrp="1"/>
          </p:cNvSpPr>
          <p:nvPr>
            <p:ph type="body" sz="quarter" idx="12" hasCustomPrompt="1"/>
          </p:nvPr>
        </p:nvSpPr>
        <p:spPr>
          <a:xfrm>
            <a:off x="701381" y="183862"/>
            <a:ext cx="2441869" cy="584775"/>
          </a:xfrm>
          <a:prstGeom prst="rect">
            <a:avLst/>
          </a:prstGeom>
        </p:spPr>
        <p:txBody>
          <a:bodyPr wrap="square">
            <a:spAutoFit/>
          </a:bodyPr>
          <a:lstStyle>
            <a:lvl1pPr marL="0" indent="0">
              <a:lnSpc>
                <a:spcPct val="100000"/>
              </a:lnSpc>
              <a:spcBef>
                <a:spcPts val="0"/>
              </a:spcBef>
              <a:buNone/>
              <a:defRPr sz="3200" b="1">
                <a:effectLst/>
              </a:defRPr>
            </a:lvl1pPr>
          </a:lstStyle>
          <a:p>
            <a:pPr lvl="0"/>
            <a:r>
              <a:rPr lang="en-US" altLang="zh-CN" dirty="0"/>
              <a:t>01  </a:t>
            </a:r>
            <a:r>
              <a:rPr lang="zh-CN" altLang="en-US" dirty="0"/>
              <a:t>输入标题</a:t>
            </a:r>
            <a:endParaRPr lang="en-US" altLang="zh-CN"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7.xml"/><Relationship Id="rId12" Type="http://schemas.openxmlformats.org/officeDocument/2006/relationships/theme" Target="../theme/theme2.xml"/><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slideLayout" Target="../slideLayouts/slideLayout23.xml"/><Relationship Id="rId8" Type="http://schemas.openxmlformats.org/officeDocument/2006/relationships/slideLayout" Target="../slideLayouts/slideLayout24.xml"/><Relationship Id="rId9" Type="http://schemas.openxmlformats.org/officeDocument/2006/relationships/slideLayout" Target="../slideLayouts/slideLayout25.xml"/><Relationship Id="rId10"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0.xml"/><Relationship Id="rId4" Type="http://schemas.openxmlformats.org/officeDocument/2006/relationships/theme" Target="../theme/theme3.xml"/><Relationship Id="rId1" Type="http://schemas.openxmlformats.org/officeDocument/2006/relationships/slideLayout" Target="../slideLayouts/slideLayout28.xml"/><Relationship Id="rId2"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1D5364-2E84-4314-A9CD-C3F8693541B7}" type="datetimeFigureOut">
              <a:rPr lang="zh-CN" altLang="en-US" smtClean="0"/>
              <a:pPr/>
              <a:t>17/1/12</a:t>
            </a:fld>
            <a:endParaRPr lang="zh-CN" altLang="en-US"/>
          </a:p>
        </p:txBody>
      </p:sp>
      <p:sp>
        <p:nvSpPr>
          <p:cNvPr id="5" name="页脚占位符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6FAD6F-22F9-42DF-A4E6-75E0F10D4C35}"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eg"/><Relationship Id="rId3" Type="http://schemas.openxmlformats.org/officeDocument/2006/relationships/image" Target="../media/image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9.jpeg"/><Relationship Id="rId1" Type="http://schemas.openxmlformats.org/officeDocument/2006/relationships/slideLayout" Target="../slideLayouts/slideLayout7.xml"/><Relationship Id="rId2"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24.jpe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eg"/><Relationship Id="rId3" Type="http://schemas.openxmlformats.org/officeDocument/2006/relationships/image" Target="../media/image2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eg"/><Relationship Id="rId3" Type="http://schemas.openxmlformats.org/officeDocument/2006/relationships/image" Target="../media/image4.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jpeg"/><Relationship Id="rId3" Type="http://schemas.openxmlformats.org/officeDocument/2006/relationships/image" Target="../media/image2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jpeg"/><Relationship Id="rId3"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jpg"/><Relationship Id="rId1" Type="http://schemas.openxmlformats.org/officeDocument/2006/relationships/slideLayout" Target="../slideLayouts/slideLayout1.xml"/><Relationship Id="rId2"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image" Target="../media/image35.jpeg"/><Relationship Id="rId6" Type="http://schemas.openxmlformats.org/officeDocument/2006/relationships/image" Target="../media/image36.jpeg"/><Relationship Id="rId1" Type="http://schemas.openxmlformats.org/officeDocument/2006/relationships/slideLayout" Target="../slideLayouts/slideLayout7.xml"/><Relationship Id="rId2" Type="http://schemas.openxmlformats.org/officeDocument/2006/relationships/image" Target="../media/image3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6.png"/><Relationship Id="rId1" Type="http://schemas.openxmlformats.org/officeDocument/2006/relationships/slideLayout" Target="../slideLayouts/slideLayout7.xml"/><Relationship Id="rId2"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8.jpg"/><Relationship Id="rId4" Type="http://schemas.openxmlformats.org/officeDocument/2006/relationships/image" Target="../media/image49.jpg"/><Relationship Id="rId1" Type="http://schemas.openxmlformats.org/officeDocument/2006/relationships/slideLayout" Target="../slideLayouts/slideLayout7.xml"/><Relationship Id="rId2" Type="http://schemas.openxmlformats.org/officeDocument/2006/relationships/image" Target="../media/image47.jpeg"/></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jpg"/><Relationship Id="rId1" Type="http://schemas.openxmlformats.org/officeDocument/2006/relationships/slideLayout" Target="../slideLayouts/slideLayout7.xml"/><Relationship Id="rId2" Type="http://schemas.openxmlformats.org/officeDocument/2006/relationships/image" Target="../media/image38.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2.jpeg"/><Relationship Id="rId3" Type="http://schemas.openxmlformats.org/officeDocument/2006/relationships/image" Target="../media/image53.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jpeg"/><Relationship Id="rId5" Type="http://schemas.openxmlformats.org/officeDocument/2006/relationships/image" Target="../media/image58.jpeg"/><Relationship Id="rId6" Type="http://schemas.openxmlformats.org/officeDocument/2006/relationships/image" Target="../media/image59.jpeg"/><Relationship Id="rId7" Type="http://schemas.openxmlformats.org/officeDocument/2006/relationships/image" Target="../media/image60.jpeg"/><Relationship Id="rId8" Type="http://schemas.openxmlformats.org/officeDocument/2006/relationships/image" Target="../media/image61.jpeg"/><Relationship Id="rId9" Type="http://schemas.openxmlformats.org/officeDocument/2006/relationships/image" Target="../media/image62.jpeg"/><Relationship Id="rId1" Type="http://schemas.openxmlformats.org/officeDocument/2006/relationships/slideLayout" Target="../slideLayouts/slideLayout7.xml"/><Relationship Id="rId2" Type="http://schemas.openxmlformats.org/officeDocument/2006/relationships/image" Target="../media/image5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64.jpg"/><Relationship Id="rId4" Type="http://schemas.openxmlformats.org/officeDocument/2006/relationships/image" Target="../media/image65.png"/><Relationship Id="rId1" Type="http://schemas.openxmlformats.org/officeDocument/2006/relationships/slideLayout" Target="../slideLayouts/slideLayout7.xml"/><Relationship Id="rId2" Type="http://schemas.openxmlformats.org/officeDocument/2006/relationships/image" Target="../media/image63.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6.jpeg"/><Relationship Id="rId3"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67.jpeg"/><Relationship Id="rId4" Type="http://schemas.microsoft.com/office/2007/relationships/hdphoto" Target="../media/hdphoto2.wdp"/><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33.xml.rels><?xml version="1.0" encoding="UTF-8" standalone="yes"?>
<Relationships xmlns="http://schemas.openxmlformats.org/package/2006/relationships"><Relationship Id="rId3" Type="http://schemas.openxmlformats.org/officeDocument/2006/relationships/image" Target="../media/image69.emf"/><Relationship Id="rId4" Type="http://schemas.openxmlformats.org/officeDocument/2006/relationships/image" Target="../media/image70.png"/><Relationship Id="rId5" Type="http://schemas.microsoft.com/office/2007/relationships/hdphoto" Target="../media/hdphoto3.wdp"/><Relationship Id="rId1" Type="http://schemas.openxmlformats.org/officeDocument/2006/relationships/slideLayout" Target="../slideLayouts/slideLayout7.xml"/><Relationship Id="rId2" Type="http://schemas.openxmlformats.org/officeDocument/2006/relationships/image" Target="../media/image68.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1.jpeg"/><Relationship Id="rId3" Type="http://schemas.microsoft.com/office/2007/relationships/hdphoto" Target="../media/hdphoto4.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jpeg"/><Relationship Id="rId3" Type="http://schemas.openxmlformats.org/officeDocument/2006/relationships/image" Target="../media/image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 Id="rId3" Type="http://schemas.openxmlformats.org/officeDocument/2006/relationships/image" Target="../media/image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 Id="rId3" Type="http://schemas.openxmlformats.org/officeDocument/2006/relationships/image" Target="../media/image1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jpeg"/><Relationship Id="rId3"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 y="6350510"/>
            <a:ext cx="12192000" cy="77491"/>
          </a:xfrm>
          <a:prstGeom prst="rect">
            <a:avLst/>
          </a:prstGeom>
          <a:blipFill>
            <a:blip r:embed="rId2"/>
            <a:stretch>
              <a:fillRect/>
            </a:stretch>
          </a:blipFill>
          <a:ln>
            <a:noFill/>
          </a:ln>
          <a:effectLst>
            <a:innerShdw blurRad="63500" dist="63500" dir="162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endParaRPr kumimoji="1" lang="zh-CN" altLang="en-US">
              <a:solidFill>
                <a:schemeClr val="tx1"/>
              </a:solidFill>
            </a:endParaRPr>
          </a:p>
        </p:txBody>
      </p:sp>
      <p:sp>
        <p:nvSpPr>
          <p:cNvPr id="6" name="矩形 5"/>
          <p:cNvSpPr/>
          <p:nvPr/>
        </p:nvSpPr>
        <p:spPr>
          <a:xfrm>
            <a:off x="-2" y="326677"/>
            <a:ext cx="12192000" cy="77491"/>
          </a:xfrm>
          <a:prstGeom prst="rect">
            <a:avLst/>
          </a:prstGeom>
          <a:blipFill>
            <a:blip r:embed="rId2"/>
            <a:stretch>
              <a:fillRect/>
            </a:stretch>
          </a:blipFill>
          <a:ln>
            <a:noFill/>
          </a:ln>
          <a:effectLst>
            <a:innerShdw blurRad="63500" dist="63500" dir="162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endParaRPr kumimoji="1" lang="zh-CN" altLang="en-US">
              <a:solidFill>
                <a:schemeClr val="tx1"/>
              </a:solidFill>
            </a:endParaRPr>
          </a:p>
        </p:txBody>
      </p:sp>
      <p:sp>
        <p:nvSpPr>
          <p:cNvPr id="7" name="矩形 6"/>
          <p:cNvSpPr/>
          <p:nvPr/>
        </p:nvSpPr>
        <p:spPr>
          <a:xfrm>
            <a:off x="0" y="185980"/>
            <a:ext cx="12192000" cy="77491"/>
          </a:xfrm>
          <a:prstGeom prst="rect">
            <a:avLst/>
          </a:prstGeom>
          <a:blipFill>
            <a:blip r:embed="rId2"/>
            <a:stretch>
              <a:fillRect/>
            </a:stretch>
          </a:blipFill>
          <a:ln>
            <a:noFill/>
          </a:ln>
          <a:effectLst>
            <a:innerShdw blurRad="63500" dist="63500" dir="162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endParaRPr kumimoji="1" lang="zh-CN" altLang="en-US">
              <a:solidFill>
                <a:schemeClr val="tx1"/>
              </a:solidFill>
            </a:endParaRPr>
          </a:p>
        </p:txBody>
      </p:sp>
      <p:sp>
        <p:nvSpPr>
          <p:cNvPr id="8" name="矩形 7"/>
          <p:cNvSpPr/>
          <p:nvPr/>
        </p:nvSpPr>
        <p:spPr>
          <a:xfrm>
            <a:off x="0" y="6491207"/>
            <a:ext cx="12192000" cy="77491"/>
          </a:xfrm>
          <a:prstGeom prst="rect">
            <a:avLst/>
          </a:prstGeom>
          <a:blipFill>
            <a:blip r:embed="rId2"/>
            <a:stretch>
              <a:fillRect/>
            </a:stretch>
          </a:blipFill>
          <a:ln>
            <a:noFill/>
          </a:ln>
          <a:effectLst>
            <a:innerShdw blurRad="63500" dist="63500" dir="162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endParaRPr kumimoji="1" lang="zh-CN" altLang="en-US">
              <a:solidFill>
                <a:schemeClr val="tx1"/>
              </a:solidFill>
            </a:endParaRPr>
          </a:p>
        </p:txBody>
      </p:sp>
      <p:sp>
        <p:nvSpPr>
          <p:cNvPr id="9" name="直角三角形 8"/>
          <p:cNvSpPr/>
          <p:nvPr/>
        </p:nvSpPr>
        <p:spPr>
          <a:xfrm>
            <a:off x="0" y="5594728"/>
            <a:ext cx="1301858" cy="1301858"/>
          </a:xfrm>
          <a:prstGeom prst="rtTriangle">
            <a:avLst/>
          </a:prstGeom>
          <a:blipFill dpi="0" rotWithShape="1">
            <a:blip r:embed="rId2"/>
            <a:srcRect/>
            <a:tile tx="0" ty="0" sx="100000" sy="100000" flip="none" algn="tl"/>
          </a:blipFill>
          <a:ln>
            <a:noFill/>
          </a:ln>
          <a:effectLst>
            <a:innerShdw blurRad="63500" dist="63500" dir="162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endParaRPr kumimoji="1" lang="zh-CN" altLang="en-US">
              <a:solidFill>
                <a:schemeClr val="tx1"/>
              </a:solidFill>
            </a:endParaRPr>
          </a:p>
        </p:txBody>
      </p:sp>
      <p:sp>
        <p:nvSpPr>
          <p:cNvPr id="10" name="直角三角形 9"/>
          <p:cNvSpPr/>
          <p:nvPr/>
        </p:nvSpPr>
        <p:spPr>
          <a:xfrm rot="10800000">
            <a:off x="10890140" y="0"/>
            <a:ext cx="1301858" cy="1301858"/>
          </a:xfrm>
          <a:prstGeom prst="rtTriangle">
            <a:avLst/>
          </a:prstGeom>
          <a:blipFill dpi="0" rotWithShape="1">
            <a:blip r:embed="rId2"/>
            <a:srcRect/>
            <a:tile tx="0" ty="0" sx="100000" sy="100000" flip="none" algn="tl"/>
          </a:blipFill>
          <a:ln>
            <a:noFill/>
          </a:ln>
          <a:effectLst>
            <a:innerShdw blurRad="63500" dist="63500" dir="162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endParaRPr kumimoji="1" lang="zh-CN" altLang="en-US">
              <a:solidFill>
                <a:schemeClr val="tx1"/>
              </a:solidFill>
            </a:endParaRPr>
          </a:p>
        </p:txBody>
      </p:sp>
      <p:sp>
        <p:nvSpPr>
          <p:cNvPr id="11" name="直角三角形 10"/>
          <p:cNvSpPr/>
          <p:nvPr/>
        </p:nvSpPr>
        <p:spPr>
          <a:xfrm rot="16200000">
            <a:off x="10890142" y="5556142"/>
            <a:ext cx="1301858" cy="1301858"/>
          </a:xfrm>
          <a:prstGeom prst="rtTriangle">
            <a:avLst/>
          </a:prstGeom>
          <a:blipFill dpi="0" rotWithShape="1">
            <a:blip r:embed="rId2"/>
            <a:srcRect/>
            <a:tile tx="0" ty="0" sx="100000" sy="100000" flip="none" algn="tl"/>
          </a:blipFill>
          <a:ln>
            <a:noFill/>
          </a:ln>
          <a:effectLst>
            <a:innerShdw blurRad="63500" dist="63500" dir="162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endParaRPr kumimoji="1" lang="zh-CN" altLang="en-US">
              <a:solidFill>
                <a:schemeClr val="tx1"/>
              </a:solidFill>
            </a:endParaRPr>
          </a:p>
        </p:txBody>
      </p:sp>
      <p:sp>
        <p:nvSpPr>
          <p:cNvPr id="12" name="直角三角形 11"/>
          <p:cNvSpPr/>
          <p:nvPr/>
        </p:nvSpPr>
        <p:spPr>
          <a:xfrm rot="5400000">
            <a:off x="0" y="0"/>
            <a:ext cx="1301858" cy="1301858"/>
          </a:xfrm>
          <a:prstGeom prst="rtTriangle">
            <a:avLst/>
          </a:prstGeom>
          <a:blipFill dpi="0" rotWithShape="1">
            <a:blip r:embed="rId2"/>
            <a:srcRect/>
            <a:tile tx="0" ty="0" sx="100000" sy="100000" flip="none" algn="tl"/>
          </a:blipFill>
          <a:ln>
            <a:noFill/>
          </a:ln>
          <a:effectLst>
            <a:innerShdw blurRad="63500" dist="63500" dir="162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endParaRPr kumimoji="1" lang="zh-CN" altLang="en-US" dirty="0">
              <a:solidFill>
                <a:schemeClr val="accent6">
                  <a:lumMod val="50000"/>
                </a:schemeClr>
              </a:solidFill>
            </a:endParaRPr>
          </a:p>
        </p:txBody>
      </p:sp>
      <p:sp>
        <p:nvSpPr>
          <p:cNvPr id="2" name="文本占位符 2"/>
          <p:cNvSpPr txBox="1"/>
          <p:nvPr/>
        </p:nvSpPr>
        <p:spPr>
          <a:xfrm>
            <a:off x="1558925" y="1544955"/>
            <a:ext cx="9074150" cy="1145201"/>
          </a:xfrm>
          <a:prstGeom prst="rect">
            <a:avLst/>
          </a:prstGeom>
        </p:spPr>
        <p:txBody>
          <a:bodyPr/>
          <a:lstStyle/>
          <a:p>
            <a:pPr marL="228600" marR="0" lvl="0" indent="-228600" algn="ctr" defTabSz="914400" rtl="0" eaLnBrk="1" fontAlgn="auto" latinLnBrk="0" hangingPunct="1">
              <a:lnSpc>
                <a:spcPct val="90000"/>
              </a:lnSpc>
              <a:spcBef>
                <a:spcPts val="1000"/>
              </a:spcBef>
              <a:spcAft>
                <a:spcPts val="0"/>
              </a:spcAft>
              <a:buClrTx/>
              <a:buSzTx/>
              <a:defRPr/>
            </a:pPr>
            <a:r>
              <a:rPr kumimoji="1" lang="zh-CN" altLang="en-US" sz="6600" b="1" noProof="0" dirty="0" smtClean="0">
                <a:ln>
                  <a:noFill/>
                </a:ln>
                <a:blipFill>
                  <a:blip r:embed="rId2"/>
                  <a:stretch>
                    <a:fillRect/>
                  </a:stretch>
                </a:blipFill>
                <a:effectLst>
                  <a:innerShdw blurRad="63500" dist="38100" dir="16200000">
                    <a:prstClr val="black">
                      <a:alpha val="50000"/>
                    </a:prstClr>
                  </a:innerShdw>
                </a:effectLst>
                <a:uLnTx/>
                <a:uFillTx/>
                <a:latin typeface="华文中宋" panose="02010600040101010101" charset="-122"/>
                <a:ea typeface="华文中宋" panose="02010600040101010101" charset="-122"/>
                <a:cs typeface="华文中宋" panose="02010600040101010101" charset="-122"/>
                <a:sym typeface="+mn-ea"/>
              </a:rPr>
              <a:t>三人行必有我师</a:t>
            </a:r>
          </a:p>
          <a:p>
            <a:pPr marL="228600" marR="0" lvl="0" indent="-228600" algn="ctr" defTabSz="914400" rtl="0" eaLnBrk="1" fontAlgn="auto" latinLnBrk="0" hangingPunct="1">
              <a:lnSpc>
                <a:spcPct val="90000"/>
              </a:lnSpc>
              <a:spcBef>
                <a:spcPts val="1000"/>
              </a:spcBef>
              <a:spcAft>
                <a:spcPts val="0"/>
              </a:spcAft>
              <a:buClrTx/>
              <a:buSzTx/>
              <a:defRPr/>
            </a:pPr>
            <a:endParaRPr kumimoji="1" lang="zh-CN" altLang="en-US" sz="6600" b="1" noProof="0" dirty="0" smtClean="0">
              <a:ln>
                <a:noFill/>
              </a:ln>
              <a:blipFill>
                <a:blip r:embed="rId2"/>
                <a:stretch>
                  <a:fillRect/>
                </a:stretch>
              </a:blipFill>
              <a:effectLst>
                <a:innerShdw blurRad="63500" dist="38100" dir="16200000">
                  <a:prstClr val="black">
                    <a:alpha val="50000"/>
                  </a:prstClr>
                </a:innerShdw>
              </a:effectLst>
              <a:uLnTx/>
              <a:uFillTx/>
              <a:latin typeface="华文中宋" panose="02010600040101010101" charset="-122"/>
              <a:ea typeface="华文中宋" panose="02010600040101010101" charset="-122"/>
              <a:cs typeface="华文中宋" panose="02010600040101010101" charset="-122"/>
              <a:sym typeface="+mn-ea"/>
            </a:endParaRPr>
          </a:p>
          <a:p>
            <a:pPr marL="228600" marR="0" lvl="0" indent="-228600" algn="ctr" defTabSz="914400" rtl="0" eaLnBrk="1" fontAlgn="auto" latinLnBrk="0" hangingPunct="1">
              <a:lnSpc>
                <a:spcPct val="90000"/>
              </a:lnSpc>
              <a:spcBef>
                <a:spcPts val="1000"/>
              </a:spcBef>
              <a:spcAft>
                <a:spcPts val="0"/>
              </a:spcAft>
              <a:buClrTx/>
              <a:buSzTx/>
              <a:defRPr/>
            </a:pPr>
            <a:endParaRPr kumimoji="1" lang="zh-CN" altLang="en-US" sz="4800" i="0" u="none" strike="noStrike" kern="1200" cap="none" spc="0" normalizeH="0" baseline="0" noProof="0" dirty="0">
              <a:ln>
                <a:noFill/>
              </a:ln>
              <a:blipFill>
                <a:blip r:embed="rId2"/>
                <a:stretch>
                  <a:fillRect/>
                </a:stretch>
              </a:blipFill>
              <a:effectLst>
                <a:innerShdw blurRad="63500" dist="38100" dir="16200000">
                  <a:prstClr val="black">
                    <a:alpha val="50000"/>
                  </a:prstClr>
                </a:innerShdw>
              </a:effectLst>
              <a:uLnTx/>
              <a:uFillTx/>
              <a:latin typeface="华文中宋" panose="02010600040101010101" charset="-122"/>
              <a:ea typeface="华文中宋" panose="02010600040101010101" charset="-122"/>
              <a:cs typeface="华文中宋" panose="02010600040101010101" charset="-122"/>
            </a:endParaRPr>
          </a:p>
        </p:txBody>
      </p:sp>
      <p:sp>
        <p:nvSpPr>
          <p:cNvPr id="3" name="文本占位符 2"/>
          <p:cNvSpPr txBox="1"/>
          <p:nvPr/>
        </p:nvSpPr>
        <p:spPr>
          <a:xfrm>
            <a:off x="1400175" y="2950210"/>
            <a:ext cx="9074150" cy="1145201"/>
          </a:xfrm>
          <a:prstGeom prst="rect">
            <a:avLst/>
          </a:prstGeom>
        </p:spPr>
        <p:txBody>
          <a:bodyPr/>
          <a:lstStyle/>
          <a:p>
            <a:pPr marL="228600" marR="0" lvl="0" indent="-228600" algn="ctr" defTabSz="914400" rtl="0" eaLnBrk="1" fontAlgn="auto" latinLnBrk="0" hangingPunct="1">
              <a:lnSpc>
                <a:spcPct val="90000"/>
              </a:lnSpc>
              <a:spcBef>
                <a:spcPts val="1000"/>
              </a:spcBef>
              <a:spcAft>
                <a:spcPts val="0"/>
              </a:spcAft>
              <a:buClrTx/>
              <a:buSzTx/>
              <a:defRPr/>
            </a:pPr>
            <a:r>
              <a:rPr kumimoji="1" lang="en-US" altLang="zh-CN" sz="4800" noProof="0" dirty="0" smtClean="0">
                <a:ln>
                  <a:noFill/>
                </a:ln>
                <a:blipFill>
                  <a:blip r:embed="rId2"/>
                  <a:stretch>
                    <a:fillRect/>
                  </a:stretch>
                </a:blipFill>
                <a:effectLst>
                  <a:innerShdw blurRad="63500" dist="38100" dir="16200000">
                    <a:prstClr val="black">
                      <a:alpha val="50000"/>
                    </a:prstClr>
                  </a:innerShdw>
                </a:effectLst>
                <a:uLnTx/>
                <a:uFillTx/>
                <a:latin typeface="华文中宋" panose="02010600040101010101" charset="-122"/>
                <a:ea typeface="华文中宋" panose="02010600040101010101" charset="-122"/>
                <a:cs typeface="华文中宋" panose="02010600040101010101" charset="-122"/>
                <a:sym typeface="+mn-ea"/>
              </a:rPr>
              <a:t>——</a:t>
            </a:r>
            <a:r>
              <a:rPr kumimoji="1" lang="zh-CN" altLang="en-US" sz="4800" noProof="0" dirty="0" smtClean="0">
                <a:ln>
                  <a:noFill/>
                </a:ln>
                <a:blipFill>
                  <a:blip r:embed="rId2"/>
                  <a:stretch>
                    <a:fillRect/>
                  </a:stretch>
                </a:blipFill>
                <a:effectLst>
                  <a:innerShdw blurRad="63500" dist="38100" dir="16200000">
                    <a:prstClr val="black">
                      <a:alpha val="50000"/>
                    </a:prstClr>
                  </a:innerShdw>
                </a:effectLst>
                <a:uLnTx/>
                <a:uFillTx/>
                <a:latin typeface="华文中宋" panose="02010600040101010101" charset="-122"/>
                <a:ea typeface="华文中宋" panose="02010600040101010101" charset="-122"/>
                <a:cs typeface="华文中宋" panose="02010600040101010101" charset="-122"/>
                <a:sym typeface="+mn-ea"/>
              </a:rPr>
              <a:t>机关二工会</a:t>
            </a:r>
            <a:r>
              <a:rPr kumimoji="1" lang="en-US" altLang="zh-CN" sz="4800" noProof="0" dirty="0" smtClean="0">
                <a:ln>
                  <a:noFill/>
                </a:ln>
                <a:blipFill>
                  <a:blip r:embed="rId2"/>
                  <a:stretch>
                    <a:fillRect/>
                  </a:stretch>
                </a:blipFill>
                <a:effectLst>
                  <a:innerShdw blurRad="63500" dist="38100" dir="16200000">
                    <a:prstClr val="black">
                      <a:alpha val="50000"/>
                    </a:prstClr>
                  </a:innerShdw>
                </a:effectLst>
                <a:uLnTx/>
                <a:uFillTx/>
                <a:latin typeface="华文中宋" panose="02010600040101010101" charset="-122"/>
                <a:ea typeface="华文中宋" panose="02010600040101010101" charset="-122"/>
                <a:cs typeface="华文中宋" panose="02010600040101010101" charset="-122"/>
                <a:sym typeface="+mn-ea"/>
              </a:rPr>
              <a:t>2016</a:t>
            </a:r>
            <a:r>
              <a:rPr kumimoji="1" lang="zh-CN" altLang="en-US" sz="4800" dirty="0" smtClean="0">
                <a:blipFill>
                  <a:blip r:embed="rId2"/>
                  <a:stretch>
                    <a:fillRect/>
                  </a:stretch>
                </a:blipFill>
                <a:effectLst>
                  <a:innerShdw blurRad="63500" dist="38100" dir="16200000">
                    <a:prstClr val="black">
                      <a:alpha val="50000"/>
                    </a:prstClr>
                  </a:innerShdw>
                </a:effectLst>
                <a:latin typeface="华文中宋" panose="02010600040101010101" charset="-122"/>
                <a:ea typeface="华文中宋" panose="02010600040101010101" charset="-122"/>
                <a:cs typeface="华文中宋" panose="02010600040101010101" charset="-122"/>
                <a:sym typeface="+mn-ea"/>
              </a:rPr>
              <a:t>年</a:t>
            </a:r>
            <a:r>
              <a:rPr kumimoji="1" lang="zh-CN" altLang="en-US" sz="4800" noProof="0" dirty="0" smtClean="0">
                <a:ln>
                  <a:noFill/>
                </a:ln>
                <a:blipFill>
                  <a:blip r:embed="rId2"/>
                  <a:stretch>
                    <a:fillRect/>
                  </a:stretch>
                </a:blipFill>
                <a:effectLst>
                  <a:innerShdw blurRad="63500" dist="38100" dir="16200000">
                    <a:prstClr val="black">
                      <a:alpha val="50000"/>
                    </a:prstClr>
                  </a:innerShdw>
                </a:effectLst>
                <a:uLnTx/>
                <a:uFillTx/>
                <a:latin typeface="华文中宋" panose="02010600040101010101" charset="-122"/>
                <a:ea typeface="华文中宋" panose="02010600040101010101" charset="-122"/>
                <a:cs typeface="华文中宋" panose="02010600040101010101" charset="-122"/>
                <a:sym typeface="+mn-ea"/>
              </a:rPr>
              <a:t>工作汇报</a:t>
            </a:r>
            <a:endParaRPr kumimoji="1" lang="zh-CN" altLang="en-US" sz="4800" b="1" i="0" u="none" strike="noStrike" kern="1200" cap="none" spc="0" normalizeH="0" baseline="0" noProof="0" dirty="0">
              <a:ln>
                <a:noFill/>
              </a:ln>
              <a:blipFill>
                <a:blip r:embed="rId2"/>
                <a:stretch>
                  <a:fillRect/>
                </a:stretch>
              </a:blipFill>
              <a:effectLst>
                <a:innerShdw blurRad="63500" dist="38100" dir="16200000">
                  <a:prstClr val="black">
                    <a:alpha val="50000"/>
                  </a:prstClr>
                </a:innerShdw>
              </a:effectLst>
              <a:uLnTx/>
              <a:uFillTx/>
              <a:latin typeface="华文中宋" panose="02010600040101010101" charset="-122"/>
              <a:ea typeface="华文中宋" panose="02010600040101010101" charset="-122"/>
              <a:cs typeface="华文中宋" panose="02010600040101010101" charset="-122"/>
            </a:endParaRPr>
          </a:p>
        </p:txBody>
      </p:sp>
      <p:sp>
        <p:nvSpPr>
          <p:cNvPr id="16" name="文本占位符 2"/>
          <p:cNvSpPr txBox="1"/>
          <p:nvPr/>
        </p:nvSpPr>
        <p:spPr>
          <a:xfrm>
            <a:off x="1768475" y="4547870"/>
            <a:ext cx="9074150" cy="1145201"/>
          </a:xfrm>
          <a:prstGeom prst="rect">
            <a:avLst/>
          </a:prstGeom>
        </p:spPr>
        <p:txBody>
          <a:bodyPr/>
          <a:lstStyle/>
          <a:p>
            <a:pPr marL="228600" marR="0" lvl="0" indent="-228600" algn="ctr" defTabSz="914400" rtl="0" eaLnBrk="1" fontAlgn="auto" latinLnBrk="0" hangingPunct="1">
              <a:lnSpc>
                <a:spcPct val="90000"/>
              </a:lnSpc>
              <a:spcBef>
                <a:spcPts val="1000"/>
              </a:spcBef>
              <a:spcAft>
                <a:spcPts val="0"/>
              </a:spcAft>
              <a:buClrTx/>
              <a:buSzTx/>
              <a:defRPr/>
            </a:pPr>
            <a:r>
              <a:rPr kumimoji="1" lang="en-US" altLang="zh-CN" sz="3200" b="1" i="0" u="none" strike="noStrike" kern="1200" cap="none" spc="0" normalizeH="0" baseline="0" noProof="0" dirty="0">
                <a:ln>
                  <a:noFill/>
                </a:ln>
                <a:blipFill>
                  <a:blip r:embed="rId2"/>
                  <a:stretch>
                    <a:fillRect/>
                  </a:stretch>
                </a:blipFill>
                <a:effectLst>
                  <a:innerShdw blurRad="63500" dist="38100" dir="16200000">
                    <a:prstClr val="black">
                      <a:alpha val="50000"/>
                    </a:prstClr>
                  </a:innerShdw>
                </a:effectLst>
                <a:uLnTx/>
                <a:uFillTx/>
                <a:latin typeface="华文中宋" panose="02010600040101010101" charset="-122"/>
                <a:ea typeface="华文中宋" panose="02010600040101010101" charset="-122"/>
                <a:cs typeface="华文中宋" panose="02010600040101010101" charset="-122"/>
              </a:rPr>
              <a:t>2017</a:t>
            </a:r>
            <a:r>
              <a:rPr kumimoji="1" lang="zh-CN" altLang="en-US" sz="3200" b="1" i="0" u="none" strike="noStrike" kern="1200" cap="none" spc="0" normalizeH="0" baseline="0" noProof="0" dirty="0">
                <a:ln>
                  <a:noFill/>
                </a:ln>
                <a:blipFill>
                  <a:blip r:embed="rId2"/>
                  <a:stretch>
                    <a:fillRect/>
                  </a:stretch>
                </a:blipFill>
                <a:effectLst>
                  <a:innerShdw blurRad="63500" dist="38100" dir="16200000">
                    <a:prstClr val="black">
                      <a:alpha val="50000"/>
                    </a:prstClr>
                  </a:innerShdw>
                </a:effectLst>
                <a:uLnTx/>
                <a:uFillTx/>
                <a:latin typeface="华文中宋" panose="02010600040101010101" charset="-122"/>
                <a:ea typeface="华文中宋" panose="02010600040101010101" charset="-122"/>
                <a:cs typeface="华文中宋" panose="02010600040101010101" charset="-122"/>
              </a:rPr>
              <a:t>年</a:t>
            </a:r>
            <a:r>
              <a:rPr kumimoji="1" lang="en-US" altLang="zh-CN" sz="3200" b="1" i="0" u="none" strike="noStrike" kern="1200" cap="none" spc="0" normalizeH="0" baseline="0" noProof="0" dirty="0">
                <a:ln>
                  <a:noFill/>
                </a:ln>
                <a:blipFill>
                  <a:blip r:embed="rId2"/>
                  <a:stretch>
                    <a:fillRect/>
                  </a:stretch>
                </a:blipFill>
                <a:effectLst>
                  <a:innerShdw blurRad="63500" dist="38100" dir="16200000">
                    <a:prstClr val="black">
                      <a:alpha val="50000"/>
                    </a:prstClr>
                  </a:innerShdw>
                </a:effectLst>
                <a:uLnTx/>
                <a:uFillTx/>
                <a:latin typeface="华文中宋" panose="02010600040101010101" charset="-122"/>
                <a:ea typeface="华文中宋" panose="02010600040101010101" charset="-122"/>
                <a:cs typeface="华文中宋" panose="02010600040101010101" charset="-122"/>
              </a:rPr>
              <a:t>1</a:t>
            </a:r>
            <a:r>
              <a:rPr kumimoji="1" lang="zh-CN" altLang="en-US" sz="3200" b="1" i="0" u="none" strike="noStrike" kern="1200" cap="none" spc="0" normalizeH="0" baseline="0" noProof="0" dirty="0">
                <a:ln>
                  <a:noFill/>
                </a:ln>
                <a:blipFill>
                  <a:blip r:embed="rId2"/>
                  <a:stretch>
                    <a:fillRect/>
                  </a:stretch>
                </a:blipFill>
                <a:effectLst>
                  <a:innerShdw blurRad="63500" dist="38100" dir="16200000">
                    <a:prstClr val="black">
                      <a:alpha val="50000"/>
                    </a:prstClr>
                  </a:innerShdw>
                </a:effectLst>
                <a:uLnTx/>
                <a:uFillTx/>
                <a:latin typeface="华文中宋" panose="02010600040101010101" charset="-122"/>
                <a:ea typeface="华文中宋" panose="02010600040101010101" charset="-122"/>
                <a:cs typeface="华文中宋" panose="02010600040101010101" charset="-122"/>
              </a:rPr>
              <a:t>月</a:t>
            </a:r>
            <a:r>
              <a:rPr kumimoji="1" lang="en-US" altLang="zh-CN" sz="3200" b="1" i="0" u="none" strike="noStrike" kern="1200" cap="none" spc="0" normalizeH="0" baseline="0" noProof="0" dirty="0">
                <a:ln>
                  <a:noFill/>
                </a:ln>
                <a:blipFill>
                  <a:blip r:embed="rId2"/>
                  <a:stretch>
                    <a:fillRect/>
                  </a:stretch>
                </a:blipFill>
                <a:effectLst>
                  <a:innerShdw blurRad="63500" dist="38100" dir="16200000">
                    <a:prstClr val="black">
                      <a:alpha val="50000"/>
                    </a:prstClr>
                  </a:innerShdw>
                </a:effectLst>
                <a:uLnTx/>
                <a:uFillTx/>
                <a:latin typeface="华文中宋" panose="02010600040101010101" charset="-122"/>
                <a:ea typeface="华文中宋" panose="02010600040101010101" charset="-122"/>
                <a:cs typeface="华文中宋" panose="02010600040101010101" charset="-122"/>
              </a:rPr>
              <a:t>13</a:t>
            </a:r>
            <a:r>
              <a:rPr kumimoji="1" lang="zh-CN" altLang="en-US" sz="3200" b="1" i="0" u="none" strike="noStrike" kern="1200" cap="none" spc="0" normalizeH="0" baseline="0" noProof="0" dirty="0">
                <a:ln>
                  <a:noFill/>
                </a:ln>
                <a:blipFill>
                  <a:blip r:embed="rId2"/>
                  <a:stretch>
                    <a:fillRect/>
                  </a:stretch>
                </a:blipFill>
                <a:effectLst>
                  <a:innerShdw blurRad="63500" dist="38100" dir="16200000">
                    <a:prstClr val="black">
                      <a:alpha val="50000"/>
                    </a:prstClr>
                  </a:innerShdw>
                </a:effectLst>
                <a:uLnTx/>
                <a:uFillTx/>
                <a:latin typeface="华文中宋" panose="02010600040101010101" charset="-122"/>
                <a:ea typeface="华文中宋" panose="02010600040101010101" charset="-122"/>
                <a:cs typeface="华文中宋" panose="02010600040101010101" charset="-122"/>
              </a:rPr>
              <a:t>日</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2"/>
          </p:nvPr>
        </p:nvSpPr>
        <p:spPr>
          <a:xfrm>
            <a:off x="701381" y="183862"/>
            <a:ext cx="2441869" cy="613410"/>
          </a:xfrm>
        </p:spPr>
        <p:txBody>
          <a:bodyPr/>
          <a:lstStyle/>
          <a:p>
            <a:r>
              <a:rPr lang="en-US" altLang="zh-CN" dirty="0" smtClean="0"/>
              <a:t>02 </a:t>
            </a:r>
            <a:r>
              <a:rPr lang="zh-CN" altLang="en-US" dirty="0" smtClean="0"/>
              <a:t>创新工作</a:t>
            </a:r>
            <a:endParaRPr lang="zh-CN" altLang="en-US" dirty="0"/>
          </a:p>
        </p:txBody>
      </p:sp>
      <p:sp>
        <p:nvSpPr>
          <p:cNvPr id="3" name="内容占位符 2"/>
          <p:cNvSpPr>
            <a:spLocks noGrp="1"/>
          </p:cNvSpPr>
          <p:nvPr>
            <p:ph idx="1"/>
          </p:nvPr>
        </p:nvSpPr>
        <p:spPr>
          <a:xfrm>
            <a:off x="609600" y="797560"/>
            <a:ext cx="10972800" cy="4525963"/>
          </a:xfrm>
        </p:spPr>
        <p:txBody>
          <a:bodyPr/>
          <a:lstStyle/>
          <a:p>
            <a:pPr>
              <a:lnSpc>
                <a:spcPct val="200000"/>
              </a:lnSpc>
              <a:buNone/>
            </a:pPr>
            <a:r>
              <a:rPr lang="zh-CN" altLang="en-US" b="1" dirty="0" smtClean="0"/>
              <a:t>           </a:t>
            </a:r>
            <a:r>
              <a:rPr lang="zh-CN" altLang="en-US" sz="1800" b="1" dirty="0" smtClean="0"/>
              <a:t>要切实保持和增强党的群团工作的</a:t>
            </a:r>
            <a:r>
              <a:rPr lang="zh-CN" altLang="en-US" sz="1800" b="1" dirty="0" smtClean="0">
                <a:solidFill>
                  <a:schemeClr val="accent1">
                    <a:lumMod val="75000"/>
                  </a:schemeClr>
                </a:solidFill>
              </a:rPr>
              <a:t>政治性</a:t>
            </a:r>
            <a:r>
              <a:rPr lang="zh-CN" altLang="en-US" sz="1800" b="1" dirty="0" smtClean="0"/>
              <a:t>。</a:t>
            </a:r>
            <a:r>
              <a:rPr lang="zh-CN" altLang="en-US" sz="1800" b="1" dirty="0" smtClean="0">
                <a:solidFill>
                  <a:srgbClr val="9C5514"/>
                </a:solidFill>
              </a:rPr>
              <a:t>政治性是群团组织的灵魂，是第一位的。</a:t>
            </a:r>
          </a:p>
          <a:p>
            <a:pPr>
              <a:lnSpc>
                <a:spcPct val="200000"/>
              </a:lnSpc>
              <a:buNone/>
            </a:pPr>
            <a:r>
              <a:rPr lang="zh-CN" altLang="en-US" sz="1800" b="1" dirty="0" smtClean="0"/>
              <a:t>                 要切实保持和增强群团组织的先进性。我们的工会、共青团、妇联等群团组织是党直接领导的群众组织，承担着组织动员广大人民群众为完成党的中心任务而共同奋斗的重大责任，必须把保持和增强先进性作为重要着力点。</a:t>
            </a:r>
          </a:p>
          <a:p>
            <a:pPr>
              <a:lnSpc>
                <a:spcPct val="200000"/>
              </a:lnSpc>
              <a:buNone/>
            </a:pPr>
            <a:r>
              <a:rPr lang="zh-CN" altLang="en-US" sz="1800" b="1" dirty="0" smtClean="0"/>
              <a:t>                 要切实保持和增强群团组织的群众性。群众性是群团组织的根本特点。群团组织开展工作和活动要以群众为中心，让群众当主角，而不能让群众当配角、当观众。</a:t>
            </a:r>
          </a:p>
          <a:p>
            <a:pPr algn="r">
              <a:lnSpc>
                <a:spcPct val="150000"/>
              </a:lnSpc>
              <a:buNone/>
            </a:pPr>
            <a:r>
              <a:rPr lang="en-US" altLang="zh-CN" b="1" dirty="0" smtClean="0"/>
              <a:t>——</a:t>
            </a:r>
            <a:r>
              <a:rPr lang="en-US" altLang="zh-CN" sz="2000" b="1" dirty="0" smtClean="0"/>
              <a:t>2015</a:t>
            </a:r>
            <a:r>
              <a:rPr lang="zh-CN" altLang="en-US" sz="2000" b="1" dirty="0" smtClean="0"/>
              <a:t>年</a:t>
            </a:r>
            <a:r>
              <a:rPr lang="en-US" altLang="zh-CN" sz="2000" b="1" dirty="0" smtClean="0"/>
              <a:t>7</a:t>
            </a:r>
            <a:r>
              <a:rPr lang="zh-CN" altLang="en-US" sz="2000" b="1" dirty="0" smtClean="0"/>
              <a:t>月</a:t>
            </a:r>
            <a:r>
              <a:rPr lang="en-US" altLang="zh-CN" sz="2000" b="1" dirty="0" smtClean="0"/>
              <a:t>6</a:t>
            </a:r>
            <a:r>
              <a:rPr lang="zh-CN" altLang="en-US" sz="2000" b="1" dirty="0" smtClean="0"/>
              <a:t>日</a:t>
            </a:r>
            <a:r>
              <a:rPr lang="en-US" altLang="zh-CN" sz="2000" b="1" dirty="0" smtClean="0"/>
              <a:t>-7</a:t>
            </a:r>
            <a:r>
              <a:rPr lang="zh-CN" altLang="en-US" sz="2000" b="1" dirty="0" smtClean="0"/>
              <a:t>日，习近平出席中央党的群团工作会议指出</a:t>
            </a:r>
            <a:endParaRPr lang="en-US" altLang="zh-CN" sz="2000" b="1" dirty="0" smtClean="0"/>
          </a:p>
          <a:p>
            <a:pPr>
              <a:lnSpc>
                <a:spcPct val="150000"/>
              </a:lnSpc>
              <a:buNone/>
            </a:pPr>
            <a:endParaRPr lang="zh-CN" altLang="en-US" b="1" dirty="0"/>
          </a:p>
        </p:txBody>
      </p:sp>
      <p:pic>
        <p:nvPicPr>
          <p:cNvPr id="4" name="图片 3" descr="W020140226577992494631.jpg"/>
          <p:cNvPicPr>
            <a:picLocks noChangeAspect="1"/>
          </p:cNvPicPr>
          <p:nvPr/>
        </p:nvPicPr>
        <p:blipFill>
          <a:blip r:embed="rId2">
            <a:clrChange>
              <a:clrFrom>
                <a:srgbClr val="FFFFFF"/>
              </a:clrFrom>
              <a:clrTo>
                <a:srgbClr val="FFFFFF">
                  <a:alpha val="0"/>
                </a:srgbClr>
              </a:clrTo>
            </a:clrChange>
          </a:blip>
          <a:srcRect l="7612" t="2964" r="7240" b="10671"/>
          <a:stretch>
            <a:fillRect/>
          </a:stretch>
        </p:blipFill>
        <p:spPr>
          <a:xfrm>
            <a:off x="2653301" y="4814857"/>
            <a:ext cx="1510758" cy="1225886"/>
          </a:xfrm>
          <a:prstGeom prst="rect">
            <a:avLst/>
          </a:prstGeom>
        </p:spPr>
      </p:pic>
      <p:sp>
        <p:nvSpPr>
          <p:cNvPr id="5" name="矩形 4"/>
          <p:cNvSpPr/>
          <p:nvPr/>
        </p:nvSpPr>
        <p:spPr>
          <a:xfrm>
            <a:off x="-2" y="6350510"/>
            <a:ext cx="12192000" cy="77491"/>
          </a:xfrm>
          <a:prstGeom prst="rect">
            <a:avLst/>
          </a:prstGeom>
          <a:blipFill>
            <a:blip r:embed="rId3"/>
            <a:stretch>
              <a:fillRect/>
            </a:stretch>
          </a:blipFill>
          <a:ln>
            <a:noFill/>
          </a:ln>
          <a:effectLst>
            <a:innerShdw blurRad="63500" dist="63500" dir="162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endParaRPr kumimoji="1" lang="zh-CN" altLang="en-US">
              <a:solidFill>
                <a:schemeClr val="tx1"/>
              </a:solidFill>
            </a:endParaRPr>
          </a:p>
        </p:txBody>
      </p:sp>
      <p:sp>
        <p:nvSpPr>
          <p:cNvPr id="6" name="矩形 5"/>
          <p:cNvSpPr/>
          <p:nvPr/>
        </p:nvSpPr>
        <p:spPr>
          <a:xfrm>
            <a:off x="0" y="6491207"/>
            <a:ext cx="12192000" cy="77491"/>
          </a:xfrm>
          <a:prstGeom prst="rect">
            <a:avLst/>
          </a:prstGeom>
          <a:blipFill>
            <a:blip r:embed="rId3"/>
            <a:stretch>
              <a:fillRect/>
            </a:stretch>
          </a:blipFill>
          <a:ln>
            <a:noFill/>
          </a:ln>
          <a:effectLst>
            <a:innerShdw blurRad="63500" dist="63500" dir="162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endParaRPr kumimoji="1" lang="zh-CN" altLang="en-US">
              <a:solidFill>
                <a:schemeClr val="tx1"/>
              </a:solidFill>
            </a:endParaRPr>
          </a:p>
        </p:txBody>
      </p:sp>
    </p:spTree>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梯形 17"/>
          <p:cNvSpPr/>
          <p:nvPr/>
        </p:nvSpPr>
        <p:spPr>
          <a:xfrm>
            <a:off x="2424538" y="4639527"/>
            <a:ext cx="4689987" cy="1268361"/>
          </a:xfrm>
          <a:prstGeom prst="trapezoid">
            <a:avLst>
              <a:gd name="adj" fmla="val 57673"/>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4000" dirty="0">
              <a:cs typeface="+mn-ea"/>
              <a:sym typeface="+mn-lt"/>
            </a:endParaRPr>
          </a:p>
        </p:txBody>
      </p:sp>
      <p:sp>
        <p:nvSpPr>
          <p:cNvPr id="36" name="梯形 18"/>
          <p:cNvSpPr/>
          <p:nvPr/>
        </p:nvSpPr>
        <p:spPr>
          <a:xfrm>
            <a:off x="3249522" y="3258095"/>
            <a:ext cx="3040018" cy="1268361"/>
          </a:xfrm>
          <a:prstGeom prst="trapezoid">
            <a:avLst>
              <a:gd name="adj" fmla="val 576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4000" dirty="0">
              <a:cs typeface="+mn-ea"/>
              <a:sym typeface="+mn-lt"/>
            </a:endParaRPr>
          </a:p>
        </p:txBody>
      </p:sp>
      <p:sp>
        <p:nvSpPr>
          <p:cNvPr id="37" name="三角形 19"/>
          <p:cNvSpPr/>
          <p:nvPr/>
        </p:nvSpPr>
        <p:spPr>
          <a:xfrm>
            <a:off x="4016438" y="1784612"/>
            <a:ext cx="1506186" cy="1360412"/>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4000" dirty="0">
              <a:cs typeface="+mn-ea"/>
              <a:sym typeface="+mn-lt"/>
            </a:endParaRPr>
          </a:p>
        </p:txBody>
      </p:sp>
      <p:grpSp>
        <p:nvGrpSpPr>
          <p:cNvPr id="3" name="组 26"/>
          <p:cNvGrpSpPr/>
          <p:nvPr/>
        </p:nvGrpSpPr>
        <p:grpSpPr>
          <a:xfrm>
            <a:off x="6288900" y="2069313"/>
            <a:ext cx="4642485" cy="824865"/>
            <a:chOff x="5577835" y="1424100"/>
            <a:chExt cx="4642485" cy="824865"/>
          </a:xfrm>
        </p:grpSpPr>
        <p:sp>
          <p:nvSpPr>
            <p:cNvPr id="39" name="TextBox 17"/>
            <p:cNvSpPr txBox="1"/>
            <p:nvPr/>
          </p:nvSpPr>
          <p:spPr>
            <a:xfrm>
              <a:off x="5577835" y="1424100"/>
              <a:ext cx="3535680" cy="483235"/>
            </a:xfrm>
            <a:prstGeom prst="rect">
              <a:avLst/>
            </a:prstGeom>
            <a:noFill/>
          </p:spPr>
          <p:txBody>
            <a:bodyPr wrap="none" rtlCol="0">
              <a:spAutoFit/>
            </a:bodyPr>
            <a:lstStyle/>
            <a:p>
              <a:pPr algn="l" defTabSz="914400"/>
              <a:r>
                <a:rPr lang="zh-CN" altLang="en-US" sz="2400" dirty="0" smtClean="0">
                  <a:solidFill>
                    <a:schemeClr val="tx1">
                      <a:lumMod val="75000"/>
                      <a:lumOff val="25000"/>
                    </a:schemeClr>
                  </a:solidFill>
                  <a:cs typeface="+mn-ea"/>
                  <a:sym typeface="+mn-lt"/>
                </a:rPr>
                <a:t>共筑丹心</a:t>
              </a:r>
              <a:r>
                <a:rPr lang="en-US" altLang="zh-CN" sz="2400" dirty="0" smtClean="0">
                  <a:solidFill>
                    <a:schemeClr val="tx1">
                      <a:lumMod val="75000"/>
                      <a:lumOff val="25000"/>
                    </a:schemeClr>
                  </a:solidFill>
                  <a:cs typeface="+mn-ea"/>
                  <a:sym typeface="+mn-lt"/>
                </a:rPr>
                <a:t>——</a:t>
              </a:r>
              <a:r>
                <a:rPr lang="zh-CN" altLang="en-US" sz="2400" dirty="0" smtClean="0">
                  <a:solidFill>
                    <a:schemeClr val="tx1">
                      <a:lumMod val="75000"/>
                      <a:lumOff val="25000"/>
                    </a:schemeClr>
                  </a:solidFill>
                  <a:cs typeface="+mn-ea"/>
                  <a:sym typeface="+mn-lt"/>
                </a:rPr>
                <a:t>“引路人”</a:t>
              </a:r>
            </a:p>
          </p:txBody>
        </p:sp>
        <p:sp>
          <p:nvSpPr>
            <p:cNvPr id="40" name="TextBox 22"/>
            <p:cNvSpPr txBox="1"/>
            <p:nvPr/>
          </p:nvSpPr>
          <p:spPr>
            <a:xfrm>
              <a:off x="5577835" y="1801290"/>
              <a:ext cx="4642485" cy="447675"/>
            </a:xfrm>
            <a:prstGeom prst="rect">
              <a:avLst/>
            </a:prstGeom>
            <a:noFill/>
          </p:spPr>
          <p:txBody>
            <a:bodyPr wrap="square" rtlCol="0">
              <a:spAutoFit/>
            </a:bodyPr>
            <a:lstStyle/>
            <a:p>
              <a:pPr defTabSz="914400">
                <a:lnSpc>
                  <a:spcPct val="130000"/>
                </a:lnSpc>
              </a:pPr>
              <a:r>
                <a:rPr lang="zh-CN" b="1" dirty="0" smtClean="0">
                  <a:solidFill>
                    <a:schemeClr val="accent1">
                      <a:lumMod val="75000"/>
                    </a:schemeClr>
                  </a:solidFill>
                  <a:cs typeface="+mn-ea"/>
                  <a:sym typeface="+mn-lt"/>
                </a:rPr>
                <a:t>创</a:t>
              </a:r>
              <a:r>
                <a:rPr lang="zh-CN" altLang="en-US" b="1" dirty="0" smtClean="0">
                  <a:solidFill>
                    <a:schemeClr val="accent1">
                      <a:lumMod val="75000"/>
                    </a:schemeClr>
                  </a:solidFill>
                  <a:cs typeface="+mn-ea"/>
                  <a:sym typeface="+mn-lt"/>
                </a:rPr>
                <a:t>新</a:t>
              </a:r>
              <a:r>
                <a:rPr lang="zh-CN" b="1" dirty="0" smtClean="0">
                  <a:solidFill>
                    <a:schemeClr val="accent1">
                      <a:lumMod val="75000"/>
                    </a:schemeClr>
                  </a:solidFill>
                  <a:cs typeface="+mn-ea"/>
                  <a:sym typeface="+mn-lt"/>
                </a:rPr>
                <a:t>性排演红色经典舞剧，献礼建党</a:t>
              </a:r>
              <a:r>
                <a:rPr lang="en-US" altLang="zh-CN" b="1" dirty="0" smtClean="0">
                  <a:solidFill>
                    <a:schemeClr val="accent1">
                      <a:lumMod val="75000"/>
                    </a:schemeClr>
                  </a:solidFill>
                  <a:cs typeface="+mn-ea"/>
                  <a:sym typeface="+mn-lt"/>
                </a:rPr>
                <a:t>95</a:t>
              </a:r>
              <a:r>
                <a:rPr lang="zh-CN" altLang="en-US" b="1" dirty="0" smtClean="0">
                  <a:solidFill>
                    <a:schemeClr val="accent1">
                      <a:lumMod val="75000"/>
                    </a:schemeClr>
                  </a:solidFill>
                  <a:cs typeface="+mn-ea"/>
                  <a:sym typeface="+mn-lt"/>
                </a:rPr>
                <a:t>周年</a:t>
              </a:r>
            </a:p>
          </p:txBody>
        </p:sp>
      </p:grpSp>
      <p:grpSp>
        <p:nvGrpSpPr>
          <p:cNvPr id="4" name="组 28"/>
          <p:cNvGrpSpPr/>
          <p:nvPr/>
        </p:nvGrpSpPr>
        <p:grpSpPr>
          <a:xfrm>
            <a:off x="6954200" y="3373030"/>
            <a:ext cx="4694240" cy="824918"/>
            <a:chOff x="5577835" y="1424100"/>
            <a:chExt cx="4185597" cy="824918"/>
          </a:xfrm>
        </p:grpSpPr>
        <p:sp>
          <p:nvSpPr>
            <p:cNvPr id="42" name="TextBox 17"/>
            <p:cNvSpPr txBox="1"/>
            <p:nvPr/>
          </p:nvSpPr>
          <p:spPr>
            <a:xfrm>
              <a:off x="5577835" y="1424100"/>
              <a:ext cx="3152572" cy="483235"/>
            </a:xfrm>
            <a:prstGeom prst="rect">
              <a:avLst/>
            </a:prstGeom>
            <a:noFill/>
          </p:spPr>
          <p:txBody>
            <a:bodyPr wrap="none" rtlCol="0">
              <a:spAutoFit/>
            </a:bodyPr>
            <a:lstStyle/>
            <a:p>
              <a:pPr algn="l" defTabSz="914400"/>
              <a:r>
                <a:rPr lang="zh-CN" altLang="en-US" sz="2400" dirty="0" smtClean="0">
                  <a:solidFill>
                    <a:schemeClr val="tx1">
                      <a:lumMod val="75000"/>
                      <a:lumOff val="25000"/>
                    </a:schemeClr>
                  </a:solidFill>
                  <a:cs typeface="+mn-ea"/>
                  <a:sym typeface="+mn-lt"/>
                </a:rPr>
                <a:t>以评促建</a:t>
              </a:r>
              <a:r>
                <a:rPr lang="en-US" altLang="zh-CN" sz="2400" dirty="0" smtClean="0">
                  <a:solidFill>
                    <a:schemeClr val="tx1">
                      <a:lumMod val="75000"/>
                      <a:lumOff val="25000"/>
                    </a:schemeClr>
                  </a:solidFill>
                  <a:cs typeface="+mn-ea"/>
                  <a:sym typeface="+mn-lt"/>
                </a:rPr>
                <a:t>——</a:t>
              </a:r>
              <a:r>
                <a:rPr lang="zh-CN" altLang="en-US" sz="2400" dirty="0" smtClean="0">
                  <a:solidFill>
                    <a:schemeClr val="tx1">
                      <a:lumMod val="75000"/>
                      <a:lumOff val="25000"/>
                    </a:schemeClr>
                  </a:solidFill>
                  <a:cs typeface="+mn-ea"/>
                  <a:sym typeface="+mn-lt"/>
                </a:rPr>
                <a:t>“加油人”</a:t>
              </a:r>
            </a:p>
          </p:txBody>
        </p:sp>
        <p:sp>
          <p:nvSpPr>
            <p:cNvPr id="43" name="TextBox 22"/>
            <p:cNvSpPr txBox="1"/>
            <p:nvPr/>
          </p:nvSpPr>
          <p:spPr>
            <a:xfrm>
              <a:off x="5577835" y="1801343"/>
              <a:ext cx="4185597" cy="447675"/>
            </a:xfrm>
            <a:prstGeom prst="rect">
              <a:avLst/>
            </a:prstGeom>
            <a:noFill/>
          </p:spPr>
          <p:txBody>
            <a:bodyPr wrap="square" rtlCol="0">
              <a:spAutoFit/>
            </a:bodyPr>
            <a:lstStyle/>
            <a:p>
              <a:pPr defTabSz="914400">
                <a:lnSpc>
                  <a:spcPct val="130000"/>
                </a:lnSpc>
              </a:pPr>
              <a:r>
                <a:rPr lang="zh-CN" b="1" dirty="0" smtClean="0">
                  <a:solidFill>
                    <a:schemeClr val="accent1">
                      <a:lumMod val="75000"/>
                    </a:schemeClr>
                  </a:solidFill>
                  <a:cs typeface="+mn-ea"/>
                  <a:sym typeface="+mn-lt"/>
                </a:rPr>
                <a:t>首届</a:t>
              </a:r>
              <a:r>
                <a:rPr lang="en-US" altLang="zh-CN" b="1" dirty="0" smtClean="0">
                  <a:solidFill>
                    <a:schemeClr val="accent1">
                      <a:lumMod val="75000"/>
                    </a:schemeClr>
                  </a:solidFill>
                  <a:cs typeface="+mn-ea"/>
                  <a:sym typeface="+mn-lt"/>
                </a:rPr>
                <a:t>“</a:t>
              </a:r>
              <a:r>
                <a:rPr lang="zh-CN" b="1" dirty="0" smtClean="0">
                  <a:solidFill>
                    <a:schemeClr val="accent1">
                      <a:lumMod val="75000"/>
                    </a:schemeClr>
                  </a:solidFill>
                  <a:cs typeface="+mn-ea"/>
                  <a:sym typeface="+mn-lt"/>
                </a:rPr>
                <a:t>和美家庭</a:t>
              </a:r>
              <a:r>
                <a:rPr lang="en-US" altLang="zh-CN" b="1" dirty="0" smtClean="0">
                  <a:solidFill>
                    <a:schemeClr val="accent1">
                      <a:lumMod val="75000"/>
                    </a:schemeClr>
                  </a:solidFill>
                  <a:cs typeface="+mn-ea"/>
                  <a:sym typeface="+mn-lt"/>
                </a:rPr>
                <a:t>”</a:t>
              </a:r>
              <a:r>
                <a:rPr lang="zh-CN" altLang="en-US" b="1" dirty="0" smtClean="0">
                  <a:solidFill>
                    <a:schemeClr val="accent1">
                      <a:lumMod val="75000"/>
                    </a:schemeClr>
                  </a:solidFill>
                  <a:cs typeface="+mn-ea"/>
                  <a:sym typeface="+mn-lt"/>
                </a:rPr>
                <a:t>、</a:t>
              </a:r>
              <a:r>
                <a:rPr lang="en-US" altLang="zh-CN" b="1" dirty="0" smtClean="0">
                  <a:solidFill>
                    <a:schemeClr val="accent1">
                      <a:lumMod val="75000"/>
                    </a:schemeClr>
                  </a:solidFill>
                  <a:cs typeface="+mn-ea"/>
                  <a:sym typeface="+mn-lt"/>
                </a:rPr>
                <a:t>“</a:t>
              </a:r>
              <a:r>
                <a:rPr lang="zh-CN" altLang="en-US" b="1" dirty="0" smtClean="0">
                  <a:solidFill>
                    <a:schemeClr val="accent1">
                      <a:lumMod val="75000"/>
                    </a:schemeClr>
                  </a:solidFill>
                  <a:cs typeface="+mn-ea"/>
                  <a:sym typeface="+mn-lt"/>
                </a:rPr>
                <a:t>工会积极分子</a:t>
              </a:r>
              <a:r>
                <a:rPr lang="en-US" altLang="zh-CN" b="1" dirty="0" smtClean="0">
                  <a:solidFill>
                    <a:schemeClr val="accent1">
                      <a:lumMod val="75000"/>
                    </a:schemeClr>
                  </a:solidFill>
                  <a:cs typeface="+mn-ea"/>
                  <a:sym typeface="+mn-lt"/>
                </a:rPr>
                <a:t>”</a:t>
              </a:r>
              <a:r>
                <a:rPr lang="zh-CN" altLang="en-US" b="1" dirty="0" smtClean="0">
                  <a:solidFill>
                    <a:schemeClr val="accent1">
                      <a:lumMod val="75000"/>
                    </a:schemeClr>
                  </a:solidFill>
                  <a:cs typeface="+mn-ea"/>
                  <a:sym typeface="+mn-lt"/>
                </a:rPr>
                <a:t>评选表彰</a:t>
              </a:r>
            </a:p>
          </p:txBody>
        </p:sp>
      </p:grpSp>
      <p:grpSp>
        <p:nvGrpSpPr>
          <p:cNvPr id="5" name="组 33"/>
          <p:cNvGrpSpPr/>
          <p:nvPr/>
        </p:nvGrpSpPr>
        <p:grpSpPr>
          <a:xfrm>
            <a:off x="7896691" y="4867849"/>
            <a:ext cx="4185597" cy="1102413"/>
            <a:chOff x="5577835" y="1424100"/>
            <a:chExt cx="4185597" cy="1102413"/>
          </a:xfrm>
        </p:grpSpPr>
        <p:sp>
          <p:nvSpPr>
            <p:cNvPr id="45" name="TextBox 17"/>
            <p:cNvSpPr txBox="1"/>
            <p:nvPr/>
          </p:nvSpPr>
          <p:spPr>
            <a:xfrm>
              <a:off x="5577835" y="1424100"/>
              <a:ext cx="3535680" cy="483235"/>
            </a:xfrm>
            <a:prstGeom prst="rect">
              <a:avLst/>
            </a:prstGeom>
            <a:noFill/>
          </p:spPr>
          <p:txBody>
            <a:bodyPr wrap="none" rtlCol="0">
              <a:spAutoFit/>
            </a:bodyPr>
            <a:lstStyle/>
            <a:p>
              <a:pPr algn="l" defTabSz="914400"/>
              <a:r>
                <a:rPr lang="zh-CN" altLang="en-US" sz="2400" dirty="0" smtClean="0">
                  <a:solidFill>
                    <a:schemeClr val="tx1">
                      <a:lumMod val="75000"/>
                      <a:lumOff val="25000"/>
                    </a:schemeClr>
                  </a:solidFill>
                  <a:cs typeface="+mn-ea"/>
                  <a:sym typeface="+mn-lt"/>
                </a:rPr>
                <a:t>不忘初心</a:t>
              </a:r>
              <a:r>
                <a:rPr lang="en-US" altLang="zh-CN" sz="2400" dirty="0" smtClean="0">
                  <a:solidFill>
                    <a:schemeClr val="tx1">
                      <a:lumMod val="75000"/>
                      <a:lumOff val="25000"/>
                    </a:schemeClr>
                  </a:solidFill>
                  <a:cs typeface="+mn-ea"/>
                  <a:sym typeface="+mn-lt"/>
                </a:rPr>
                <a:t>——</a:t>
              </a:r>
              <a:r>
                <a:rPr lang="zh-CN" altLang="en-US" sz="2400" dirty="0" smtClean="0">
                  <a:solidFill>
                    <a:schemeClr val="tx1">
                      <a:lumMod val="75000"/>
                      <a:lumOff val="25000"/>
                    </a:schemeClr>
                  </a:solidFill>
                  <a:cs typeface="+mn-ea"/>
                  <a:sym typeface="+mn-lt"/>
                </a:rPr>
                <a:t>“贴心人”</a:t>
              </a:r>
            </a:p>
          </p:txBody>
        </p:sp>
        <p:sp>
          <p:nvSpPr>
            <p:cNvPr id="46" name="TextBox 22"/>
            <p:cNvSpPr txBox="1"/>
            <p:nvPr/>
          </p:nvSpPr>
          <p:spPr>
            <a:xfrm>
              <a:off x="5577835" y="1801343"/>
              <a:ext cx="4185597" cy="725170"/>
            </a:xfrm>
            <a:prstGeom prst="rect">
              <a:avLst/>
            </a:prstGeom>
            <a:noFill/>
          </p:spPr>
          <p:txBody>
            <a:bodyPr wrap="square" rtlCol="0">
              <a:spAutoFit/>
            </a:bodyPr>
            <a:lstStyle/>
            <a:p>
              <a:pPr defTabSz="914400">
                <a:lnSpc>
                  <a:spcPct val="130000"/>
                </a:lnSpc>
              </a:pPr>
              <a:r>
                <a:rPr lang="zh-CN" sz="1600" b="1" dirty="0" smtClean="0">
                  <a:solidFill>
                    <a:schemeClr val="accent1">
                      <a:lumMod val="75000"/>
                    </a:schemeClr>
                  </a:solidFill>
                  <a:cs typeface="+mn-ea"/>
                  <a:sym typeface="+mn-lt"/>
                </a:rPr>
                <a:t>首届亲子英语沙龙、读书学习、拖拉机（双升）比赛</a:t>
              </a:r>
              <a:endParaRPr lang="zh-CN" sz="1600" b="1" dirty="0">
                <a:solidFill>
                  <a:schemeClr val="accent1">
                    <a:lumMod val="75000"/>
                  </a:schemeClr>
                </a:solidFill>
                <a:cs typeface="+mn-ea"/>
                <a:sym typeface="+mn-lt"/>
              </a:endParaRPr>
            </a:p>
          </p:txBody>
        </p:sp>
      </p:grpSp>
      <p:sp>
        <p:nvSpPr>
          <p:cNvPr id="6" name="TextBox 17"/>
          <p:cNvSpPr txBox="1"/>
          <p:nvPr/>
        </p:nvSpPr>
        <p:spPr>
          <a:xfrm>
            <a:off x="4220070" y="2661133"/>
            <a:ext cx="1097280" cy="483235"/>
          </a:xfrm>
          <a:prstGeom prst="rect">
            <a:avLst/>
          </a:prstGeom>
          <a:noFill/>
        </p:spPr>
        <p:txBody>
          <a:bodyPr wrap="none" rtlCol="0">
            <a:spAutoFit/>
          </a:bodyPr>
          <a:lstStyle/>
          <a:p>
            <a:pPr defTabSz="914400"/>
            <a:r>
              <a:rPr lang="zh-CN" altLang="en-US" sz="2400" b="1" dirty="0" smtClean="0">
                <a:solidFill>
                  <a:schemeClr val="bg1"/>
                </a:solidFill>
                <a:cs typeface="+mn-ea"/>
                <a:sym typeface="+mn-lt"/>
              </a:rPr>
              <a:t>政治性</a:t>
            </a:r>
          </a:p>
        </p:txBody>
      </p:sp>
      <p:sp>
        <p:nvSpPr>
          <p:cNvPr id="7" name="TextBox 17"/>
          <p:cNvSpPr txBox="1"/>
          <p:nvPr/>
        </p:nvSpPr>
        <p:spPr>
          <a:xfrm>
            <a:off x="4220070" y="3781273"/>
            <a:ext cx="1097280" cy="483235"/>
          </a:xfrm>
          <a:prstGeom prst="rect">
            <a:avLst/>
          </a:prstGeom>
          <a:noFill/>
        </p:spPr>
        <p:txBody>
          <a:bodyPr wrap="none" rtlCol="0">
            <a:spAutoFit/>
          </a:bodyPr>
          <a:lstStyle/>
          <a:p>
            <a:pPr defTabSz="914400"/>
            <a:r>
              <a:rPr lang="zh-CN" altLang="en-US" sz="2400" b="1" dirty="0" smtClean="0">
                <a:solidFill>
                  <a:schemeClr val="bg1"/>
                </a:solidFill>
                <a:cs typeface="+mn-ea"/>
                <a:sym typeface="+mn-lt"/>
              </a:rPr>
              <a:t>先进性</a:t>
            </a:r>
          </a:p>
        </p:txBody>
      </p:sp>
      <p:sp>
        <p:nvSpPr>
          <p:cNvPr id="8" name="TextBox 17"/>
          <p:cNvSpPr txBox="1"/>
          <p:nvPr/>
        </p:nvSpPr>
        <p:spPr>
          <a:xfrm>
            <a:off x="4220705" y="5031588"/>
            <a:ext cx="1097280" cy="483235"/>
          </a:xfrm>
          <a:prstGeom prst="rect">
            <a:avLst/>
          </a:prstGeom>
          <a:noFill/>
        </p:spPr>
        <p:txBody>
          <a:bodyPr wrap="none" rtlCol="0">
            <a:spAutoFit/>
          </a:bodyPr>
          <a:lstStyle/>
          <a:p>
            <a:pPr defTabSz="914400"/>
            <a:r>
              <a:rPr lang="zh-CN" altLang="en-US" sz="2400" b="1" dirty="0" smtClean="0">
                <a:solidFill>
                  <a:schemeClr val="bg1"/>
                </a:solidFill>
                <a:cs typeface="+mn-ea"/>
                <a:sym typeface="+mn-lt"/>
              </a:rPr>
              <a:t>群众性</a:t>
            </a:r>
          </a:p>
        </p:txBody>
      </p:sp>
      <p:sp>
        <p:nvSpPr>
          <p:cNvPr id="9" name="文本占位符 1"/>
          <p:cNvSpPr>
            <a:spLocks noGrp="1"/>
          </p:cNvSpPr>
          <p:nvPr/>
        </p:nvSpPr>
        <p:spPr>
          <a:xfrm>
            <a:off x="2291080" y="452120"/>
            <a:ext cx="4823460" cy="613410"/>
          </a:xfrm>
          <a:prstGeom prst="rect">
            <a:avLst/>
          </a:prstGeom>
        </p:spPr>
        <p:txBody>
          <a:bodyPr wrap="square">
            <a:spAutoFit/>
          </a:bodyPr>
          <a:lstStyle>
            <a:lvl1pPr marL="0" indent="0" algn="l" defTabSz="914400" rtl="0" eaLnBrk="1" latinLnBrk="0" hangingPunct="1">
              <a:lnSpc>
                <a:spcPct val="100000"/>
              </a:lnSpc>
              <a:spcBef>
                <a:spcPts val="0"/>
              </a:spcBef>
              <a:buFont typeface="Arial" panose="020B0604020202020204" pitchFamily="34" charset="0"/>
              <a:buNone/>
              <a:defRPr sz="3200" b="1" kern="1200">
                <a:solidFill>
                  <a:schemeClr val="tx1"/>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smtClean="0"/>
              <a:t>02 </a:t>
            </a:r>
            <a:r>
              <a:rPr lang="zh-CN" altLang="en-US" dirty="0" smtClean="0"/>
              <a:t>创新工作</a:t>
            </a:r>
            <a:r>
              <a:rPr lang="en-US" altLang="zh-CN" dirty="0" smtClean="0"/>
              <a:t>——</a:t>
            </a:r>
            <a:r>
              <a:rPr lang="zh-CN" altLang="en-US" dirty="0" smtClean="0"/>
              <a:t>理念体系</a:t>
            </a:r>
          </a:p>
        </p:txBody>
      </p:sp>
      <p:grpSp>
        <p:nvGrpSpPr>
          <p:cNvPr id="18" name="组 556"/>
          <p:cNvGrpSpPr/>
          <p:nvPr/>
        </p:nvGrpSpPr>
        <p:grpSpPr>
          <a:xfrm>
            <a:off x="504100" y="3868957"/>
            <a:ext cx="746455" cy="1947836"/>
            <a:chOff x="5616740" y="1781178"/>
            <a:chExt cx="746455" cy="1947836"/>
          </a:xfrm>
          <a:solidFill>
            <a:schemeClr val="bg2">
              <a:lumMod val="50000"/>
            </a:schemeClr>
          </a:solidFill>
        </p:grpSpPr>
        <p:sp>
          <p:nvSpPr>
            <p:cNvPr id="19" name="Freeform 782"/>
            <p:cNvSpPr>
              <a:spLocks noEditPoints="1"/>
            </p:cNvSpPr>
            <p:nvPr/>
          </p:nvSpPr>
          <p:spPr bwMode="auto">
            <a:xfrm>
              <a:off x="6285529" y="2352925"/>
              <a:ext cx="77666" cy="99503"/>
            </a:xfrm>
            <a:custGeom>
              <a:avLst/>
              <a:gdLst>
                <a:gd name="T0" fmla="*/ 4 w 24"/>
                <a:gd name="T1" fmla="*/ 8 h 31"/>
                <a:gd name="T2" fmla="*/ 7 w 24"/>
                <a:gd name="T3" fmla="*/ 16 h 31"/>
                <a:gd name="T4" fmla="*/ 5 w 24"/>
                <a:gd name="T5" fmla="*/ 31 h 31"/>
                <a:gd name="T6" fmla="*/ 20 w 24"/>
                <a:gd name="T7" fmla="*/ 26 h 31"/>
                <a:gd name="T8" fmla="*/ 18 w 24"/>
                <a:gd name="T9" fmla="*/ 18 h 31"/>
                <a:gd name="T10" fmla="*/ 24 w 24"/>
                <a:gd name="T11" fmla="*/ 7 h 31"/>
                <a:gd name="T12" fmla="*/ 4 w 24"/>
                <a:gd name="T13" fmla="*/ 8 h 31"/>
                <a:gd name="T14" fmla="*/ 7 w 24"/>
                <a:gd name="T15" fmla="*/ 24 h 31"/>
                <a:gd name="T16" fmla="*/ 11 w 24"/>
                <a:gd name="T17" fmla="*/ 19 h 31"/>
                <a:gd name="T18" fmla="*/ 15 w 24"/>
                <a:gd name="T19" fmla="*/ 24 h 31"/>
                <a:gd name="T20" fmla="*/ 7 w 24"/>
                <a:gd name="T21" fmla="*/ 24 h 31"/>
                <a:gd name="T22" fmla="*/ 11 w 24"/>
                <a:gd name="T23" fmla="*/ 10 h 31"/>
                <a:gd name="T24" fmla="*/ 19 w 24"/>
                <a:gd name="T25" fmla="*/ 9 h 31"/>
                <a:gd name="T26" fmla="*/ 11 w 24"/>
                <a:gd name="T27" fmla="*/ 1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1">
                  <a:moveTo>
                    <a:pt x="4" y="8"/>
                  </a:moveTo>
                  <a:cubicBezTo>
                    <a:pt x="4" y="12"/>
                    <a:pt x="7" y="12"/>
                    <a:pt x="7" y="16"/>
                  </a:cubicBezTo>
                  <a:cubicBezTo>
                    <a:pt x="0" y="18"/>
                    <a:pt x="2" y="26"/>
                    <a:pt x="5" y="31"/>
                  </a:cubicBezTo>
                  <a:cubicBezTo>
                    <a:pt x="14" y="30"/>
                    <a:pt x="15" y="30"/>
                    <a:pt x="20" y="26"/>
                  </a:cubicBezTo>
                  <a:cubicBezTo>
                    <a:pt x="21" y="21"/>
                    <a:pt x="19" y="20"/>
                    <a:pt x="18" y="18"/>
                  </a:cubicBezTo>
                  <a:cubicBezTo>
                    <a:pt x="22" y="16"/>
                    <a:pt x="24" y="12"/>
                    <a:pt x="24" y="7"/>
                  </a:cubicBezTo>
                  <a:cubicBezTo>
                    <a:pt x="19" y="0"/>
                    <a:pt x="10" y="3"/>
                    <a:pt x="4" y="8"/>
                  </a:cubicBezTo>
                  <a:close/>
                  <a:moveTo>
                    <a:pt x="7" y="24"/>
                  </a:moveTo>
                  <a:cubicBezTo>
                    <a:pt x="6" y="20"/>
                    <a:pt x="11" y="22"/>
                    <a:pt x="11" y="19"/>
                  </a:cubicBezTo>
                  <a:cubicBezTo>
                    <a:pt x="13" y="20"/>
                    <a:pt x="15" y="21"/>
                    <a:pt x="15" y="24"/>
                  </a:cubicBezTo>
                  <a:cubicBezTo>
                    <a:pt x="12" y="25"/>
                    <a:pt x="9" y="27"/>
                    <a:pt x="7" y="24"/>
                  </a:cubicBezTo>
                  <a:close/>
                  <a:moveTo>
                    <a:pt x="11" y="10"/>
                  </a:moveTo>
                  <a:cubicBezTo>
                    <a:pt x="13" y="7"/>
                    <a:pt x="15" y="8"/>
                    <a:pt x="19" y="9"/>
                  </a:cubicBezTo>
                  <a:cubicBezTo>
                    <a:pt x="19" y="13"/>
                    <a:pt x="13" y="12"/>
                    <a:pt x="11" y="10"/>
                  </a:cubicBezTo>
                  <a:close/>
                </a:path>
              </a:pathLst>
            </a:custGeom>
            <a:grpFill/>
            <a:ln>
              <a:noFill/>
            </a:ln>
            <a:extLst/>
          </p:spPr>
          <p:txBody>
            <a:bodyPr vert="horz" wrap="square" lIns="91440" tIns="45720" rIns="91440" bIns="45720" numCol="1" anchor="t" anchorCtr="0" compatLnSpc="1">
              <a:prstTxWarp prst="textNoShape">
                <a:avLst/>
              </a:prstTxWarp>
            </a:bodyPr>
            <a:lstStyle/>
            <a:p>
              <a:endParaRPr lang="zh-CN" altLang="en-US">
                <a:blipFill>
                  <a:blip r:embed="rId2"/>
                  <a:stretch>
                    <a:fillRect/>
                  </a:stretch>
                </a:blipFill>
              </a:endParaRPr>
            </a:p>
          </p:txBody>
        </p:sp>
        <p:sp>
          <p:nvSpPr>
            <p:cNvPr id="20" name="Freeform 783"/>
            <p:cNvSpPr>
              <a:spLocks/>
            </p:cNvSpPr>
            <p:nvPr/>
          </p:nvSpPr>
          <p:spPr bwMode="auto">
            <a:xfrm>
              <a:off x="6080578" y="2559630"/>
              <a:ext cx="49620" cy="84683"/>
            </a:xfrm>
            <a:custGeom>
              <a:avLst/>
              <a:gdLst>
                <a:gd name="T0" fmla="*/ 2 w 15"/>
                <a:gd name="T1" fmla="*/ 1 h 26"/>
                <a:gd name="T2" fmla="*/ 9 w 15"/>
                <a:gd name="T3" fmla="*/ 9 h 26"/>
                <a:gd name="T4" fmla="*/ 11 w 15"/>
                <a:gd name="T5" fmla="*/ 26 h 26"/>
                <a:gd name="T6" fmla="*/ 15 w 15"/>
                <a:gd name="T7" fmla="*/ 3 h 26"/>
                <a:gd name="T8" fmla="*/ 2 w 15"/>
                <a:gd name="T9" fmla="*/ 1 h 26"/>
              </a:gdLst>
              <a:ahLst/>
              <a:cxnLst>
                <a:cxn ang="0">
                  <a:pos x="T0" y="T1"/>
                </a:cxn>
                <a:cxn ang="0">
                  <a:pos x="T2" y="T3"/>
                </a:cxn>
                <a:cxn ang="0">
                  <a:pos x="T4" y="T5"/>
                </a:cxn>
                <a:cxn ang="0">
                  <a:pos x="T6" y="T7"/>
                </a:cxn>
                <a:cxn ang="0">
                  <a:pos x="T8" y="T9"/>
                </a:cxn>
              </a:cxnLst>
              <a:rect l="0" t="0" r="r" b="b"/>
              <a:pathLst>
                <a:path w="15" h="26">
                  <a:moveTo>
                    <a:pt x="2" y="1"/>
                  </a:moveTo>
                  <a:cubicBezTo>
                    <a:pt x="0" y="8"/>
                    <a:pt x="6" y="7"/>
                    <a:pt x="9" y="9"/>
                  </a:cubicBezTo>
                  <a:cubicBezTo>
                    <a:pt x="7" y="13"/>
                    <a:pt x="2" y="25"/>
                    <a:pt x="11" y="26"/>
                  </a:cubicBezTo>
                  <a:cubicBezTo>
                    <a:pt x="10" y="16"/>
                    <a:pt x="15" y="11"/>
                    <a:pt x="15" y="3"/>
                  </a:cubicBezTo>
                  <a:cubicBezTo>
                    <a:pt x="9" y="4"/>
                    <a:pt x="8" y="0"/>
                    <a:pt x="2" y="1"/>
                  </a:cubicBezTo>
                  <a:close/>
                </a:path>
              </a:pathLst>
            </a:custGeom>
            <a:grpFill/>
            <a:ln>
              <a:noFill/>
            </a:ln>
            <a:extLst/>
          </p:spPr>
          <p:txBody>
            <a:bodyPr vert="horz" wrap="square" lIns="91440" tIns="45720" rIns="91440" bIns="45720" numCol="1" anchor="t" anchorCtr="0" compatLnSpc="1">
              <a:prstTxWarp prst="textNoShape">
                <a:avLst/>
              </a:prstTxWarp>
            </a:bodyPr>
            <a:lstStyle/>
            <a:p>
              <a:endParaRPr lang="zh-CN" altLang="en-US">
                <a:blipFill>
                  <a:blip r:embed="rId2"/>
                  <a:stretch>
                    <a:fillRect/>
                  </a:stretch>
                </a:blipFill>
              </a:endParaRPr>
            </a:p>
          </p:txBody>
        </p:sp>
        <p:sp>
          <p:nvSpPr>
            <p:cNvPr id="21" name="Freeform 785"/>
            <p:cNvSpPr>
              <a:spLocks noEditPoints="1"/>
            </p:cNvSpPr>
            <p:nvPr/>
          </p:nvSpPr>
          <p:spPr bwMode="auto">
            <a:xfrm>
              <a:off x="5810905" y="2384682"/>
              <a:ext cx="135916" cy="150312"/>
            </a:xfrm>
            <a:custGeom>
              <a:avLst/>
              <a:gdLst>
                <a:gd name="T0" fmla="*/ 24 w 41"/>
                <a:gd name="T1" fmla="*/ 0 h 46"/>
                <a:gd name="T2" fmla="*/ 0 w 41"/>
                <a:gd name="T3" fmla="*/ 36 h 46"/>
                <a:gd name="T4" fmla="*/ 40 w 41"/>
                <a:gd name="T5" fmla="*/ 39 h 46"/>
                <a:gd name="T6" fmla="*/ 30 w 41"/>
                <a:gd name="T7" fmla="*/ 0 h 46"/>
                <a:gd name="T8" fmla="*/ 24 w 41"/>
                <a:gd name="T9" fmla="*/ 0 h 46"/>
                <a:gd name="T10" fmla="*/ 11 w 41"/>
                <a:gd name="T11" fmla="*/ 33 h 46"/>
                <a:gd name="T12" fmla="*/ 24 w 41"/>
                <a:gd name="T13" fmla="*/ 11 h 46"/>
                <a:gd name="T14" fmla="*/ 34 w 41"/>
                <a:gd name="T15" fmla="*/ 35 h 46"/>
                <a:gd name="T16" fmla="*/ 11 w 41"/>
                <a:gd name="T17" fmla="*/ 3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46">
                  <a:moveTo>
                    <a:pt x="24" y="0"/>
                  </a:moveTo>
                  <a:cubicBezTo>
                    <a:pt x="19" y="15"/>
                    <a:pt x="7" y="22"/>
                    <a:pt x="0" y="36"/>
                  </a:cubicBezTo>
                  <a:cubicBezTo>
                    <a:pt x="10" y="43"/>
                    <a:pt x="33" y="46"/>
                    <a:pt x="40" y="39"/>
                  </a:cubicBezTo>
                  <a:cubicBezTo>
                    <a:pt x="41" y="22"/>
                    <a:pt x="30" y="12"/>
                    <a:pt x="30" y="0"/>
                  </a:cubicBezTo>
                  <a:cubicBezTo>
                    <a:pt x="28" y="0"/>
                    <a:pt x="26" y="0"/>
                    <a:pt x="24" y="0"/>
                  </a:cubicBezTo>
                  <a:close/>
                  <a:moveTo>
                    <a:pt x="11" y="33"/>
                  </a:moveTo>
                  <a:cubicBezTo>
                    <a:pt x="13" y="23"/>
                    <a:pt x="23" y="22"/>
                    <a:pt x="24" y="11"/>
                  </a:cubicBezTo>
                  <a:cubicBezTo>
                    <a:pt x="30" y="17"/>
                    <a:pt x="31" y="27"/>
                    <a:pt x="34" y="35"/>
                  </a:cubicBezTo>
                  <a:cubicBezTo>
                    <a:pt x="25" y="36"/>
                    <a:pt x="19" y="33"/>
                    <a:pt x="11" y="33"/>
                  </a:cubicBezTo>
                  <a:close/>
                </a:path>
              </a:pathLst>
            </a:custGeom>
            <a:grpFill/>
            <a:ln>
              <a:noFill/>
            </a:ln>
            <a:extLst/>
          </p:spPr>
          <p:txBody>
            <a:bodyPr vert="horz" wrap="square" lIns="91440" tIns="45720" rIns="91440" bIns="45720" numCol="1" anchor="t" anchorCtr="0" compatLnSpc="1">
              <a:prstTxWarp prst="textNoShape">
                <a:avLst/>
              </a:prstTxWarp>
            </a:bodyPr>
            <a:lstStyle/>
            <a:p>
              <a:endParaRPr lang="zh-CN" altLang="en-US">
                <a:blipFill>
                  <a:blip r:embed="rId2"/>
                  <a:stretch>
                    <a:fillRect/>
                  </a:stretch>
                </a:blipFill>
              </a:endParaRPr>
            </a:p>
          </p:txBody>
        </p:sp>
        <p:sp>
          <p:nvSpPr>
            <p:cNvPr id="22" name="Freeform 800"/>
            <p:cNvSpPr>
              <a:spLocks/>
            </p:cNvSpPr>
            <p:nvPr/>
          </p:nvSpPr>
          <p:spPr bwMode="auto">
            <a:xfrm>
              <a:off x="5616740" y="2632377"/>
              <a:ext cx="81980" cy="135492"/>
            </a:xfrm>
            <a:custGeom>
              <a:avLst/>
              <a:gdLst>
                <a:gd name="T0" fmla="*/ 16 w 25"/>
                <a:gd name="T1" fmla="*/ 42 h 42"/>
                <a:gd name="T2" fmla="*/ 16 w 25"/>
                <a:gd name="T3" fmla="*/ 16 h 42"/>
                <a:gd name="T4" fmla="*/ 20 w 25"/>
                <a:gd name="T5" fmla="*/ 0 h 42"/>
                <a:gd name="T6" fmla="*/ 16 w 25"/>
                <a:gd name="T7" fmla="*/ 42 h 42"/>
              </a:gdLst>
              <a:ahLst/>
              <a:cxnLst>
                <a:cxn ang="0">
                  <a:pos x="T0" y="T1"/>
                </a:cxn>
                <a:cxn ang="0">
                  <a:pos x="T2" y="T3"/>
                </a:cxn>
                <a:cxn ang="0">
                  <a:pos x="T4" y="T5"/>
                </a:cxn>
                <a:cxn ang="0">
                  <a:pos x="T6" y="T7"/>
                </a:cxn>
              </a:cxnLst>
              <a:rect l="0" t="0" r="r" b="b"/>
              <a:pathLst>
                <a:path w="25" h="42">
                  <a:moveTo>
                    <a:pt x="16" y="42"/>
                  </a:moveTo>
                  <a:cubicBezTo>
                    <a:pt x="15" y="34"/>
                    <a:pt x="15" y="29"/>
                    <a:pt x="16" y="16"/>
                  </a:cubicBezTo>
                  <a:cubicBezTo>
                    <a:pt x="18" y="12"/>
                    <a:pt x="25" y="5"/>
                    <a:pt x="20" y="0"/>
                  </a:cubicBezTo>
                  <a:cubicBezTo>
                    <a:pt x="13" y="4"/>
                    <a:pt x="0" y="36"/>
                    <a:pt x="16" y="42"/>
                  </a:cubicBezTo>
                  <a:close/>
                </a:path>
              </a:pathLst>
            </a:custGeom>
            <a:grpFill/>
            <a:ln>
              <a:noFill/>
            </a:ln>
            <a:extLst/>
          </p:spPr>
          <p:txBody>
            <a:bodyPr vert="horz" wrap="square" lIns="91440" tIns="45720" rIns="91440" bIns="45720" numCol="1" anchor="t" anchorCtr="0" compatLnSpc="1">
              <a:prstTxWarp prst="textNoShape">
                <a:avLst/>
              </a:prstTxWarp>
            </a:bodyPr>
            <a:lstStyle/>
            <a:p>
              <a:endParaRPr lang="zh-CN" altLang="en-US">
                <a:blipFill>
                  <a:blip r:embed="rId2"/>
                  <a:stretch>
                    <a:fillRect/>
                  </a:stretch>
                </a:blipFill>
              </a:endParaRPr>
            </a:p>
          </p:txBody>
        </p:sp>
        <p:sp>
          <p:nvSpPr>
            <p:cNvPr id="23" name="Freeform 886"/>
            <p:cNvSpPr>
              <a:spLocks noEditPoints="1"/>
            </p:cNvSpPr>
            <p:nvPr/>
          </p:nvSpPr>
          <p:spPr bwMode="auto">
            <a:xfrm>
              <a:off x="5718137" y="2676835"/>
              <a:ext cx="532874" cy="1052179"/>
            </a:xfrm>
            <a:custGeom>
              <a:avLst/>
              <a:gdLst>
                <a:gd name="T0" fmla="*/ 114 w 161"/>
                <a:gd name="T1" fmla="*/ 86 h 324"/>
                <a:gd name="T2" fmla="*/ 80 w 161"/>
                <a:gd name="T3" fmla="*/ 78 h 324"/>
                <a:gd name="T4" fmla="*/ 59 w 161"/>
                <a:gd name="T5" fmla="*/ 119 h 324"/>
                <a:gd name="T6" fmla="*/ 0 w 161"/>
                <a:gd name="T7" fmla="*/ 8 h 324"/>
                <a:gd name="T8" fmla="*/ 11 w 161"/>
                <a:gd name="T9" fmla="*/ 76 h 324"/>
                <a:gd name="T10" fmla="*/ 15 w 161"/>
                <a:gd name="T11" fmla="*/ 11 h 324"/>
                <a:gd name="T12" fmla="*/ 7 w 161"/>
                <a:gd name="T13" fmla="*/ 139 h 324"/>
                <a:gd name="T14" fmla="*/ 11 w 161"/>
                <a:gd name="T15" fmla="*/ 311 h 324"/>
                <a:gd name="T16" fmla="*/ 142 w 161"/>
                <a:gd name="T17" fmla="*/ 310 h 324"/>
                <a:gd name="T18" fmla="*/ 154 w 161"/>
                <a:gd name="T19" fmla="*/ 134 h 324"/>
                <a:gd name="T20" fmla="*/ 158 w 161"/>
                <a:gd name="T21" fmla="*/ 65 h 324"/>
                <a:gd name="T22" fmla="*/ 103 w 161"/>
                <a:gd name="T23" fmla="*/ 125 h 324"/>
                <a:gd name="T24" fmla="*/ 100 w 161"/>
                <a:gd name="T25" fmla="*/ 73 h 324"/>
                <a:gd name="T26" fmla="*/ 110 w 161"/>
                <a:gd name="T27" fmla="*/ 149 h 324"/>
                <a:gd name="T28" fmla="*/ 90 w 161"/>
                <a:gd name="T29" fmla="*/ 30 h 324"/>
                <a:gd name="T30" fmla="*/ 86 w 161"/>
                <a:gd name="T31" fmla="*/ 50 h 324"/>
                <a:gd name="T32" fmla="*/ 107 w 161"/>
                <a:gd name="T33" fmla="*/ 56 h 324"/>
                <a:gd name="T34" fmla="*/ 88 w 161"/>
                <a:gd name="T35" fmla="*/ 67 h 324"/>
                <a:gd name="T36" fmla="*/ 107 w 161"/>
                <a:gd name="T37" fmla="*/ 56 h 324"/>
                <a:gd name="T38" fmla="*/ 91 w 161"/>
                <a:gd name="T39" fmla="*/ 150 h 324"/>
                <a:gd name="T40" fmla="*/ 88 w 161"/>
                <a:gd name="T41" fmla="*/ 78 h 324"/>
                <a:gd name="T42" fmla="*/ 95 w 161"/>
                <a:gd name="T43" fmla="*/ 74 h 324"/>
                <a:gd name="T44" fmla="*/ 79 w 161"/>
                <a:gd name="T45" fmla="*/ 119 h 324"/>
                <a:gd name="T46" fmla="*/ 82 w 161"/>
                <a:gd name="T47" fmla="*/ 151 h 324"/>
                <a:gd name="T48" fmla="*/ 79 w 161"/>
                <a:gd name="T49" fmla="*/ 119 h 324"/>
                <a:gd name="T50" fmla="*/ 63 w 161"/>
                <a:gd name="T51" fmla="*/ 137 h 324"/>
                <a:gd name="T52" fmla="*/ 68 w 161"/>
                <a:gd name="T53" fmla="*/ 123 h 324"/>
                <a:gd name="T54" fmla="*/ 56 w 161"/>
                <a:gd name="T55" fmla="*/ 152 h 324"/>
                <a:gd name="T56" fmla="*/ 30 w 161"/>
                <a:gd name="T57" fmla="*/ 104 h 324"/>
                <a:gd name="T58" fmla="*/ 26 w 161"/>
                <a:gd name="T59" fmla="*/ 89 h 324"/>
                <a:gd name="T60" fmla="*/ 55 w 161"/>
                <a:gd name="T61" fmla="*/ 95 h 324"/>
                <a:gd name="T62" fmla="*/ 23 w 161"/>
                <a:gd name="T63" fmla="*/ 69 h 324"/>
                <a:gd name="T64" fmla="*/ 51 w 161"/>
                <a:gd name="T65" fmla="*/ 12 h 324"/>
                <a:gd name="T66" fmla="*/ 23 w 161"/>
                <a:gd name="T67" fmla="*/ 69 h 324"/>
                <a:gd name="T68" fmla="*/ 28 w 161"/>
                <a:gd name="T69" fmla="*/ 148 h 324"/>
                <a:gd name="T70" fmla="*/ 26 w 161"/>
                <a:gd name="T71" fmla="*/ 136 h 324"/>
                <a:gd name="T72" fmla="*/ 86 w 161"/>
                <a:gd name="T73" fmla="*/ 158 h 324"/>
                <a:gd name="T74" fmla="*/ 144 w 161"/>
                <a:gd name="T75" fmla="*/ 158 h 324"/>
                <a:gd name="T76" fmla="*/ 14 w 161"/>
                <a:gd name="T77" fmla="*/ 157 h 324"/>
                <a:gd name="T78" fmla="*/ 34 w 161"/>
                <a:gd name="T79" fmla="*/ 173 h 324"/>
                <a:gd name="T80" fmla="*/ 14 w 161"/>
                <a:gd name="T81" fmla="*/ 171 h 324"/>
                <a:gd name="T82" fmla="*/ 28 w 161"/>
                <a:gd name="T83" fmla="*/ 240 h 324"/>
                <a:gd name="T84" fmla="*/ 99 w 161"/>
                <a:gd name="T85" fmla="*/ 172 h 324"/>
                <a:gd name="T86" fmla="*/ 28 w 161"/>
                <a:gd name="T87" fmla="*/ 240 h 324"/>
                <a:gd name="T88" fmla="*/ 122 w 161"/>
                <a:gd name="T89" fmla="*/ 304 h 324"/>
                <a:gd name="T90" fmla="*/ 139 w 161"/>
                <a:gd name="T91" fmla="*/ 302 h 324"/>
                <a:gd name="T92" fmla="*/ 48 w 161"/>
                <a:gd name="T93" fmla="*/ 313 h 324"/>
                <a:gd name="T94" fmla="*/ 96 w 161"/>
                <a:gd name="T95" fmla="*/ 240 h 324"/>
                <a:gd name="T96" fmla="*/ 148 w 161"/>
                <a:gd name="T97" fmla="*/ 204 h 324"/>
                <a:gd name="T98" fmla="*/ 147 w 161"/>
                <a:gd name="T99" fmla="*/ 140 h 324"/>
                <a:gd name="T100" fmla="*/ 124 w 161"/>
                <a:gd name="T101" fmla="*/ 130 h 324"/>
                <a:gd name="T102" fmla="*/ 118 w 161"/>
                <a:gd name="T103" fmla="*/ 130 h 324"/>
                <a:gd name="T104" fmla="*/ 132 w 161"/>
                <a:gd name="T105" fmla="*/ 108 h 324"/>
                <a:gd name="T106" fmla="*/ 138 w 161"/>
                <a:gd name="T107" fmla="*/ 103 h 324"/>
                <a:gd name="T108" fmla="*/ 127 w 161"/>
                <a:gd name="T109" fmla="*/ 78 h 324"/>
                <a:gd name="T110" fmla="*/ 138 w 161"/>
                <a:gd name="T111" fmla="*/ 103 h 324"/>
                <a:gd name="T112" fmla="*/ 131 w 161"/>
                <a:gd name="T113" fmla="*/ 75 h 324"/>
                <a:gd name="T114" fmla="*/ 148 w 161"/>
                <a:gd name="T115" fmla="*/ 85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1" h="324">
                  <a:moveTo>
                    <a:pt x="138" y="59"/>
                  </a:moveTo>
                  <a:cubicBezTo>
                    <a:pt x="128" y="65"/>
                    <a:pt x="120" y="81"/>
                    <a:pt x="114" y="86"/>
                  </a:cubicBezTo>
                  <a:cubicBezTo>
                    <a:pt x="114" y="62"/>
                    <a:pt x="115" y="39"/>
                    <a:pt x="104" y="21"/>
                  </a:cubicBezTo>
                  <a:cubicBezTo>
                    <a:pt x="77" y="13"/>
                    <a:pt x="78" y="48"/>
                    <a:pt x="80" y="78"/>
                  </a:cubicBezTo>
                  <a:cubicBezTo>
                    <a:pt x="81" y="96"/>
                    <a:pt x="81" y="110"/>
                    <a:pt x="74" y="118"/>
                  </a:cubicBezTo>
                  <a:cubicBezTo>
                    <a:pt x="67" y="115"/>
                    <a:pt x="61" y="121"/>
                    <a:pt x="59" y="119"/>
                  </a:cubicBezTo>
                  <a:cubicBezTo>
                    <a:pt x="61" y="89"/>
                    <a:pt x="62" y="39"/>
                    <a:pt x="58" y="7"/>
                  </a:cubicBezTo>
                  <a:cubicBezTo>
                    <a:pt x="40" y="0"/>
                    <a:pt x="16" y="0"/>
                    <a:pt x="0" y="8"/>
                  </a:cubicBezTo>
                  <a:cubicBezTo>
                    <a:pt x="1" y="26"/>
                    <a:pt x="4" y="43"/>
                    <a:pt x="6" y="57"/>
                  </a:cubicBezTo>
                  <a:cubicBezTo>
                    <a:pt x="6" y="64"/>
                    <a:pt x="2" y="74"/>
                    <a:pt x="11" y="76"/>
                  </a:cubicBezTo>
                  <a:cubicBezTo>
                    <a:pt x="16" y="66"/>
                    <a:pt x="10" y="49"/>
                    <a:pt x="8" y="35"/>
                  </a:cubicBezTo>
                  <a:cubicBezTo>
                    <a:pt x="8" y="26"/>
                    <a:pt x="5" y="13"/>
                    <a:pt x="15" y="11"/>
                  </a:cubicBezTo>
                  <a:cubicBezTo>
                    <a:pt x="14" y="51"/>
                    <a:pt x="21" y="91"/>
                    <a:pt x="26" y="129"/>
                  </a:cubicBezTo>
                  <a:cubicBezTo>
                    <a:pt x="18" y="131"/>
                    <a:pt x="13" y="135"/>
                    <a:pt x="7" y="139"/>
                  </a:cubicBezTo>
                  <a:cubicBezTo>
                    <a:pt x="3" y="151"/>
                    <a:pt x="6" y="160"/>
                    <a:pt x="7" y="172"/>
                  </a:cubicBezTo>
                  <a:cubicBezTo>
                    <a:pt x="10" y="217"/>
                    <a:pt x="4" y="270"/>
                    <a:pt x="11" y="311"/>
                  </a:cubicBezTo>
                  <a:cubicBezTo>
                    <a:pt x="28" y="324"/>
                    <a:pt x="54" y="321"/>
                    <a:pt x="76" y="319"/>
                  </a:cubicBezTo>
                  <a:cubicBezTo>
                    <a:pt x="99" y="318"/>
                    <a:pt x="120" y="311"/>
                    <a:pt x="142" y="310"/>
                  </a:cubicBezTo>
                  <a:cubicBezTo>
                    <a:pt x="151" y="293"/>
                    <a:pt x="149" y="269"/>
                    <a:pt x="151" y="244"/>
                  </a:cubicBezTo>
                  <a:cubicBezTo>
                    <a:pt x="154" y="212"/>
                    <a:pt x="158" y="173"/>
                    <a:pt x="154" y="134"/>
                  </a:cubicBezTo>
                  <a:cubicBezTo>
                    <a:pt x="148" y="128"/>
                    <a:pt x="140" y="124"/>
                    <a:pt x="130" y="123"/>
                  </a:cubicBezTo>
                  <a:cubicBezTo>
                    <a:pt x="142" y="108"/>
                    <a:pt x="161" y="92"/>
                    <a:pt x="158" y="65"/>
                  </a:cubicBezTo>
                  <a:cubicBezTo>
                    <a:pt x="154" y="60"/>
                    <a:pt x="141" y="61"/>
                    <a:pt x="138" y="59"/>
                  </a:cubicBezTo>
                  <a:close/>
                  <a:moveTo>
                    <a:pt x="103" y="125"/>
                  </a:moveTo>
                  <a:cubicBezTo>
                    <a:pt x="102" y="111"/>
                    <a:pt x="99" y="97"/>
                    <a:pt x="100" y="77"/>
                  </a:cubicBezTo>
                  <a:cubicBezTo>
                    <a:pt x="100" y="76"/>
                    <a:pt x="100" y="74"/>
                    <a:pt x="100" y="73"/>
                  </a:cubicBezTo>
                  <a:cubicBezTo>
                    <a:pt x="104" y="74"/>
                    <a:pt x="103" y="74"/>
                    <a:pt x="107" y="73"/>
                  </a:cubicBezTo>
                  <a:cubicBezTo>
                    <a:pt x="109" y="102"/>
                    <a:pt x="112" y="128"/>
                    <a:pt x="110" y="149"/>
                  </a:cubicBezTo>
                  <a:cubicBezTo>
                    <a:pt x="99" y="147"/>
                    <a:pt x="103" y="134"/>
                    <a:pt x="103" y="125"/>
                  </a:cubicBezTo>
                  <a:close/>
                  <a:moveTo>
                    <a:pt x="90" y="30"/>
                  </a:moveTo>
                  <a:cubicBezTo>
                    <a:pt x="101" y="22"/>
                    <a:pt x="105" y="37"/>
                    <a:pt x="107" y="48"/>
                  </a:cubicBezTo>
                  <a:cubicBezTo>
                    <a:pt x="101" y="50"/>
                    <a:pt x="93" y="50"/>
                    <a:pt x="86" y="50"/>
                  </a:cubicBezTo>
                  <a:cubicBezTo>
                    <a:pt x="86" y="43"/>
                    <a:pt x="89" y="37"/>
                    <a:pt x="90" y="30"/>
                  </a:cubicBezTo>
                  <a:close/>
                  <a:moveTo>
                    <a:pt x="107" y="56"/>
                  </a:moveTo>
                  <a:cubicBezTo>
                    <a:pt x="107" y="60"/>
                    <a:pt x="107" y="63"/>
                    <a:pt x="107" y="66"/>
                  </a:cubicBezTo>
                  <a:cubicBezTo>
                    <a:pt x="97" y="65"/>
                    <a:pt x="96" y="67"/>
                    <a:pt x="88" y="67"/>
                  </a:cubicBezTo>
                  <a:cubicBezTo>
                    <a:pt x="85" y="66"/>
                    <a:pt x="90" y="58"/>
                    <a:pt x="84" y="59"/>
                  </a:cubicBezTo>
                  <a:cubicBezTo>
                    <a:pt x="92" y="56"/>
                    <a:pt x="100" y="58"/>
                    <a:pt x="107" y="56"/>
                  </a:cubicBezTo>
                  <a:close/>
                  <a:moveTo>
                    <a:pt x="96" y="132"/>
                  </a:moveTo>
                  <a:cubicBezTo>
                    <a:pt x="97" y="139"/>
                    <a:pt x="101" y="152"/>
                    <a:pt x="91" y="150"/>
                  </a:cubicBezTo>
                  <a:cubicBezTo>
                    <a:pt x="89" y="150"/>
                    <a:pt x="87" y="142"/>
                    <a:pt x="87" y="139"/>
                  </a:cubicBezTo>
                  <a:cubicBezTo>
                    <a:pt x="85" y="117"/>
                    <a:pt x="88" y="99"/>
                    <a:pt x="88" y="78"/>
                  </a:cubicBezTo>
                  <a:cubicBezTo>
                    <a:pt x="88" y="77"/>
                    <a:pt x="88" y="75"/>
                    <a:pt x="88" y="74"/>
                  </a:cubicBezTo>
                  <a:cubicBezTo>
                    <a:pt x="91" y="74"/>
                    <a:pt x="93" y="74"/>
                    <a:pt x="95" y="74"/>
                  </a:cubicBezTo>
                  <a:cubicBezTo>
                    <a:pt x="95" y="90"/>
                    <a:pt x="96" y="111"/>
                    <a:pt x="96" y="132"/>
                  </a:cubicBezTo>
                  <a:close/>
                  <a:moveTo>
                    <a:pt x="79" y="119"/>
                  </a:moveTo>
                  <a:cubicBezTo>
                    <a:pt x="83" y="119"/>
                    <a:pt x="80" y="123"/>
                    <a:pt x="80" y="125"/>
                  </a:cubicBezTo>
                  <a:cubicBezTo>
                    <a:pt x="81" y="132"/>
                    <a:pt x="82" y="138"/>
                    <a:pt x="82" y="151"/>
                  </a:cubicBezTo>
                  <a:cubicBezTo>
                    <a:pt x="73" y="149"/>
                    <a:pt x="71" y="150"/>
                    <a:pt x="64" y="151"/>
                  </a:cubicBezTo>
                  <a:cubicBezTo>
                    <a:pt x="63" y="138"/>
                    <a:pt x="77" y="132"/>
                    <a:pt x="79" y="119"/>
                  </a:cubicBezTo>
                  <a:close/>
                  <a:moveTo>
                    <a:pt x="68" y="123"/>
                  </a:moveTo>
                  <a:cubicBezTo>
                    <a:pt x="71" y="127"/>
                    <a:pt x="63" y="131"/>
                    <a:pt x="63" y="137"/>
                  </a:cubicBezTo>
                  <a:cubicBezTo>
                    <a:pt x="61" y="134"/>
                    <a:pt x="60" y="129"/>
                    <a:pt x="60" y="124"/>
                  </a:cubicBezTo>
                  <a:cubicBezTo>
                    <a:pt x="62" y="127"/>
                    <a:pt x="67" y="125"/>
                    <a:pt x="68" y="123"/>
                  </a:cubicBezTo>
                  <a:close/>
                  <a:moveTo>
                    <a:pt x="51" y="105"/>
                  </a:moveTo>
                  <a:cubicBezTo>
                    <a:pt x="55" y="117"/>
                    <a:pt x="55" y="137"/>
                    <a:pt x="56" y="152"/>
                  </a:cubicBezTo>
                  <a:cubicBezTo>
                    <a:pt x="49" y="151"/>
                    <a:pt x="42" y="151"/>
                    <a:pt x="35" y="151"/>
                  </a:cubicBezTo>
                  <a:cubicBezTo>
                    <a:pt x="32" y="137"/>
                    <a:pt x="33" y="118"/>
                    <a:pt x="30" y="104"/>
                  </a:cubicBezTo>
                  <a:cubicBezTo>
                    <a:pt x="41" y="105"/>
                    <a:pt x="41" y="105"/>
                    <a:pt x="51" y="105"/>
                  </a:cubicBezTo>
                  <a:close/>
                  <a:moveTo>
                    <a:pt x="26" y="89"/>
                  </a:moveTo>
                  <a:cubicBezTo>
                    <a:pt x="37" y="90"/>
                    <a:pt x="43" y="85"/>
                    <a:pt x="55" y="87"/>
                  </a:cubicBezTo>
                  <a:cubicBezTo>
                    <a:pt x="55" y="90"/>
                    <a:pt x="55" y="92"/>
                    <a:pt x="55" y="95"/>
                  </a:cubicBezTo>
                  <a:cubicBezTo>
                    <a:pt x="47" y="98"/>
                    <a:pt x="27" y="100"/>
                    <a:pt x="26" y="89"/>
                  </a:cubicBezTo>
                  <a:close/>
                  <a:moveTo>
                    <a:pt x="23" y="69"/>
                  </a:moveTo>
                  <a:cubicBezTo>
                    <a:pt x="23" y="47"/>
                    <a:pt x="19" y="22"/>
                    <a:pt x="22" y="9"/>
                  </a:cubicBezTo>
                  <a:cubicBezTo>
                    <a:pt x="32" y="8"/>
                    <a:pt x="41" y="9"/>
                    <a:pt x="51" y="12"/>
                  </a:cubicBezTo>
                  <a:cubicBezTo>
                    <a:pt x="57" y="34"/>
                    <a:pt x="53" y="57"/>
                    <a:pt x="55" y="72"/>
                  </a:cubicBezTo>
                  <a:cubicBezTo>
                    <a:pt x="44" y="74"/>
                    <a:pt x="32" y="73"/>
                    <a:pt x="23" y="69"/>
                  </a:cubicBezTo>
                  <a:close/>
                  <a:moveTo>
                    <a:pt x="26" y="136"/>
                  </a:moveTo>
                  <a:cubicBezTo>
                    <a:pt x="30" y="140"/>
                    <a:pt x="25" y="145"/>
                    <a:pt x="28" y="148"/>
                  </a:cubicBezTo>
                  <a:cubicBezTo>
                    <a:pt x="25" y="152"/>
                    <a:pt x="19" y="148"/>
                    <a:pt x="15" y="148"/>
                  </a:cubicBezTo>
                  <a:cubicBezTo>
                    <a:pt x="14" y="139"/>
                    <a:pt x="21" y="139"/>
                    <a:pt x="26" y="136"/>
                  </a:cubicBezTo>
                  <a:close/>
                  <a:moveTo>
                    <a:pt x="34" y="159"/>
                  </a:moveTo>
                  <a:cubicBezTo>
                    <a:pt x="49" y="161"/>
                    <a:pt x="68" y="159"/>
                    <a:pt x="86" y="158"/>
                  </a:cubicBezTo>
                  <a:cubicBezTo>
                    <a:pt x="106" y="157"/>
                    <a:pt x="131" y="156"/>
                    <a:pt x="146" y="149"/>
                  </a:cubicBezTo>
                  <a:cubicBezTo>
                    <a:pt x="148" y="150"/>
                    <a:pt x="144" y="155"/>
                    <a:pt x="144" y="158"/>
                  </a:cubicBezTo>
                  <a:cubicBezTo>
                    <a:pt x="115" y="167"/>
                    <a:pt x="84" y="168"/>
                    <a:pt x="47" y="167"/>
                  </a:cubicBezTo>
                  <a:cubicBezTo>
                    <a:pt x="36" y="166"/>
                    <a:pt x="15" y="170"/>
                    <a:pt x="14" y="157"/>
                  </a:cubicBezTo>
                  <a:cubicBezTo>
                    <a:pt x="18" y="152"/>
                    <a:pt x="27" y="158"/>
                    <a:pt x="34" y="159"/>
                  </a:cubicBezTo>
                  <a:close/>
                  <a:moveTo>
                    <a:pt x="34" y="173"/>
                  </a:moveTo>
                  <a:cubicBezTo>
                    <a:pt x="34" y="185"/>
                    <a:pt x="20" y="194"/>
                    <a:pt x="16" y="207"/>
                  </a:cubicBezTo>
                  <a:cubicBezTo>
                    <a:pt x="14" y="196"/>
                    <a:pt x="14" y="187"/>
                    <a:pt x="14" y="171"/>
                  </a:cubicBezTo>
                  <a:cubicBezTo>
                    <a:pt x="21" y="173"/>
                    <a:pt x="28" y="175"/>
                    <a:pt x="34" y="173"/>
                  </a:cubicBezTo>
                  <a:close/>
                  <a:moveTo>
                    <a:pt x="28" y="240"/>
                  </a:moveTo>
                  <a:cubicBezTo>
                    <a:pt x="42" y="219"/>
                    <a:pt x="57" y="195"/>
                    <a:pt x="72" y="176"/>
                  </a:cubicBezTo>
                  <a:cubicBezTo>
                    <a:pt x="79" y="174"/>
                    <a:pt x="92" y="177"/>
                    <a:pt x="99" y="172"/>
                  </a:cubicBezTo>
                  <a:cubicBezTo>
                    <a:pt x="77" y="212"/>
                    <a:pt x="42" y="248"/>
                    <a:pt x="16" y="288"/>
                  </a:cubicBezTo>
                  <a:cubicBezTo>
                    <a:pt x="10" y="266"/>
                    <a:pt x="20" y="254"/>
                    <a:pt x="28" y="240"/>
                  </a:cubicBezTo>
                  <a:close/>
                  <a:moveTo>
                    <a:pt x="139" y="302"/>
                  </a:moveTo>
                  <a:cubicBezTo>
                    <a:pt x="133" y="302"/>
                    <a:pt x="128" y="304"/>
                    <a:pt x="122" y="304"/>
                  </a:cubicBezTo>
                  <a:cubicBezTo>
                    <a:pt x="126" y="292"/>
                    <a:pt x="135" y="284"/>
                    <a:pt x="140" y="273"/>
                  </a:cubicBezTo>
                  <a:cubicBezTo>
                    <a:pt x="147" y="280"/>
                    <a:pt x="140" y="294"/>
                    <a:pt x="139" y="302"/>
                  </a:cubicBezTo>
                  <a:close/>
                  <a:moveTo>
                    <a:pt x="79" y="311"/>
                  </a:moveTo>
                  <a:cubicBezTo>
                    <a:pt x="69" y="312"/>
                    <a:pt x="57" y="311"/>
                    <a:pt x="48" y="313"/>
                  </a:cubicBezTo>
                  <a:cubicBezTo>
                    <a:pt x="49" y="306"/>
                    <a:pt x="54" y="299"/>
                    <a:pt x="58" y="294"/>
                  </a:cubicBezTo>
                  <a:cubicBezTo>
                    <a:pt x="69" y="277"/>
                    <a:pt x="83" y="258"/>
                    <a:pt x="96" y="240"/>
                  </a:cubicBezTo>
                  <a:cubicBezTo>
                    <a:pt x="113" y="216"/>
                    <a:pt x="131" y="192"/>
                    <a:pt x="147" y="168"/>
                  </a:cubicBezTo>
                  <a:cubicBezTo>
                    <a:pt x="147" y="177"/>
                    <a:pt x="148" y="191"/>
                    <a:pt x="148" y="204"/>
                  </a:cubicBezTo>
                  <a:cubicBezTo>
                    <a:pt x="125" y="239"/>
                    <a:pt x="98" y="271"/>
                    <a:pt x="79" y="311"/>
                  </a:cubicBezTo>
                  <a:close/>
                  <a:moveTo>
                    <a:pt x="147" y="140"/>
                  </a:moveTo>
                  <a:cubicBezTo>
                    <a:pt x="139" y="144"/>
                    <a:pt x="125" y="148"/>
                    <a:pt x="116" y="147"/>
                  </a:cubicBezTo>
                  <a:cubicBezTo>
                    <a:pt x="118" y="138"/>
                    <a:pt x="124" y="138"/>
                    <a:pt x="124" y="130"/>
                  </a:cubicBezTo>
                  <a:cubicBezTo>
                    <a:pt x="132" y="130"/>
                    <a:pt x="145" y="132"/>
                    <a:pt x="147" y="140"/>
                  </a:cubicBezTo>
                  <a:close/>
                  <a:moveTo>
                    <a:pt x="118" y="130"/>
                  </a:moveTo>
                  <a:cubicBezTo>
                    <a:pt x="115" y="118"/>
                    <a:pt x="115" y="111"/>
                    <a:pt x="115" y="98"/>
                  </a:cubicBezTo>
                  <a:cubicBezTo>
                    <a:pt x="120" y="102"/>
                    <a:pt x="127" y="104"/>
                    <a:pt x="132" y="108"/>
                  </a:cubicBezTo>
                  <a:cubicBezTo>
                    <a:pt x="128" y="116"/>
                    <a:pt x="121" y="121"/>
                    <a:pt x="118" y="130"/>
                  </a:cubicBezTo>
                  <a:close/>
                  <a:moveTo>
                    <a:pt x="138" y="103"/>
                  </a:moveTo>
                  <a:cubicBezTo>
                    <a:pt x="130" y="101"/>
                    <a:pt x="127" y="94"/>
                    <a:pt x="118" y="94"/>
                  </a:cubicBezTo>
                  <a:cubicBezTo>
                    <a:pt x="121" y="88"/>
                    <a:pt x="125" y="84"/>
                    <a:pt x="127" y="78"/>
                  </a:cubicBezTo>
                  <a:cubicBezTo>
                    <a:pt x="131" y="84"/>
                    <a:pt x="141" y="85"/>
                    <a:pt x="144" y="92"/>
                  </a:cubicBezTo>
                  <a:cubicBezTo>
                    <a:pt x="143" y="97"/>
                    <a:pt x="140" y="99"/>
                    <a:pt x="138" y="103"/>
                  </a:cubicBezTo>
                  <a:close/>
                  <a:moveTo>
                    <a:pt x="148" y="85"/>
                  </a:moveTo>
                  <a:cubicBezTo>
                    <a:pt x="142" y="82"/>
                    <a:pt x="138" y="77"/>
                    <a:pt x="131" y="75"/>
                  </a:cubicBezTo>
                  <a:cubicBezTo>
                    <a:pt x="133" y="66"/>
                    <a:pt x="145" y="66"/>
                    <a:pt x="152" y="70"/>
                  </a:cubicBezTo>
                  <a:cubicBezTo>
                    <a:pt x="153" y="77"/>
                    <a:pt x="150" y="80"/>
                    <a:pt x="148" y="85"/>
                  </a:cubicBezTo>
                  <a:close/>
                </a:path>
              </a:pathLst>
            </a:custGeom>
            <a:grpFill/>
            <a:ln>
              <a:noFill/>
            </a:ln>
            <a:extLst/>
          </p:spPr>
          <p:txBody>
            <a:bodyPr vert="horz" wrap="square" lIns="91440" tIns="45720" rIns="91440" bIns="45720" numCol="1" anchor="t" anchorCtr="0" compatLnSpc="1">
              <a:prstTxWarp prst="textNoShape">
                <a:avLst/>
              </a:prstTxWarp>
            </a:bodyPr>
            <a:lstStyle/>
            <a:p>
              <a:endParaRPr lang="zh-CN" altLang="en-US">
                <a:blipFill>
                  <a:blip r:embed="rId2"/>
                  <a:stretch>
                    <a:fillRect/>
                  </a:stretch>
                </a:blipFill>
              </a:endParaRPr>
            </a:p>
          </p:txBody>
        </p:sp>
        <p:sp>
          <p:nvSpPr>
            <p:cNvPr id="24" name="Freeform 326"/>
            <p:cNvSpPr>
              <a:spLocks/>
            </p:cNvSpPr>
            <p:nvPr/>
          </p:nvSpPr>
          <p:spPr bwMode="auto">
            <a:xfrm>
              <a:off x="5984131" y="2342122"/>
              <a:ext cx="76133" cy="203756"/>
            </a:xfrm>
            <a:custGeom>
              <a:avLst/>
              <a:gdLst>
                <a:gd name="T0" fmla="*/ 25 w 29"/>
                <a:gd name="T1" fmla="*/ 21 h 78"/>
                <a:gd name="T2" fmla="*/ 15 w 29"/>
                <a:gd name="T3" fmla="*/ 0 h 78"/>
                <a:gd name="T4" fmla="*/ 0 w 29"/>
                <a:gd name="T5" fmla="*/ 16 h 78"/>
                <a:gd name="T6" fmla="*/ 9 w 29"/>
                <a:gd name="T7" fmla="*/ 19 h 78"/>
                <a:gd name="T8" fmla="*/ 3 w 29"/>
                <a:gd name="T9" fmla="*/ 63 h 78"/>
                <a:gd name="T10" fmla="*/ 12 w 29"/>
                <a:gd name="T11" fmla="*/ 78 h 78"/>
                <a:gd name="T12" fmla="*/ 9 w 29"/>
                <a:gd name="T13" fmla="*/ 65 h 78"/>
                <a:gd name="T14" fmla="*/ 13 w 29"/>
                <a:gd name="T15" fmla="*/ 19 h 78"/>
                <a:gd name="T16" fmla="*/ 25 w 29"/>
                <a:gd name="T17" fmla="*/ 2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78">
                  <a:moveTo>
                    <a:pt x="25" y="21"/>
                  </a:moveTo>
                  <a:cubicBezTo>
                    <a:pt x="29" y="12"/>
                    <a:pt x="21" y="6"/>
                    <a:pt x="15" y="0"/>
                  </a:cubicBezTo>
                  <a:cubicBezTo>
                    <a:pt x="10" y="6"/>
                    <a:pt x="4" y="9"/>
                    <a:pt x="0" y="16"/>
                  </a:cubicBezTo>
                  <a:cubicBezTo>
                    <a:pt x="2" y="19"/>
                    <a:pt x="5" y="17"/>
                    <a:pt x="9" y="19"/>
                  </a:cubicBezTo>
                  <a:cubicBezTo>
                    <a:pt x="2" y="32"/>
                    <a:pt x="20" y="52"/>
                    <a:pt x="3" y="63"/>
                  </a:cubicBezTo>
                  <a:cubicBezTo>
                    <a:pt x="3" y="69"/>
                    <a:pt x="3" y="78"/>
                    <a:pt x="12" y="78"/>
                  </a:cubicBezTo>
                  <a:cubicBezTo>
                    <a:pt x="13" y="73"/>
                    <a:pt x="7" y="71"/>
                    <a:pt x="9" y="65"/>
                  </a:cubicBezTo>
                  <a:cubicBezTo>
                    <a:pt x="25" y="56"/>
                    <a:pt x="12" y="34"/>
                    <a:pt x="13" y="19"/>
                  </a:cubicBezTo>
                  <a:cubicBezTo>
                    <a:pt x="18" y="21"/>
                    <a:pt x="22" y="23"/>
                    <a:pt x="25" y="21"/>
                  </a:cubicBezTo>
                  <a:close/>
                </a:path>
              </a:pathLst>
            </a:custGeom>
            <a:grpFill/>
            <a:ln>
              <a:noFill/>
            </a:ln>
            <a:extLst/>
          </p:spPr>
          <p:txBody>
            <a:bodyPr vert="horz" wrap="square" lIns="91440" tIns="45720" rIns="91440" bIns="45720" numCol="1" anchor="t" anchorCtr="0" compatLnSpc="1">
              <a:prstTxWarp prst="textNoShape">
                <a:avLst/>
              </a:prstTxWarp>
            </a:bodyPr>
            <a:lstStyle/>
            <a:p>
              <a:endParaRPr lang="zh-CN" altLang="en-US">
                <a:blipFill>
                  <a:blip r:embed="rId2"/>
                  <a:stretch>
                    <a:fillRect/>
                  </a:stretch>
                </a:blipFill>
              </a:endParaRPr>
            </a:p>
          </p:txBody>
        </p:sp>
        <p:sp>
          <p:nvSpPr>
            <p:cNvPr id="25" name="Freeform 327"/>
            <p:cNvSpPr>
              <a:spLocks/>
            </p:cNvSpPr>
            <p:nvPr/>
          </p:nvSpPr>
          <p:spPr bwMode="auto">
            <a:xfrm>
              <a:off x="5708587" y="2396972"/>
              <a:ext cx="79594" cy="202057"/>
            </a:xfrm>
            <a:custGeom>
              <a:avLst/>
              <a:gdLst>
                <a:gd name="T0" fmla="*/ 15 w 30"/>
                <a:gd name="T1" fmla="*/ 0 h 78"/>
                <a:gd name="T2" fmla="*/ 0 w 30"/>
                <a:gd name="T3" fmla="*/ 16 h 78"/>
                <a:gd name="T4" fmla="*/ 10 w 30"/>
                <a:gd name="T5" fmla="*/ 19 h 78"/>
                <a:gd name="T6" fmla="*/ 3 w 30"/>
                <a:gd name="T7" fmla="*/ 63 h 78"/>
                <a:gd name="T8" fmla="*/ 13 w 30"/>
                <a:gd name="T9" fmla="*/ 78 h 78"/>
                <a:gd name="T10" fmla="*/ 9 w 30"/>
                <a:gd name="T11" fmla="*/ 65 h 78"/>
                <a:gd name="T12" fmla="*/ 14 w 30"/>
                <a:gd name="T13" fmla="*/ 19 h 78"/>
                <a:gd name="T14" fmla="*/ 25 w 30"/>
                <a:gd name="T15" fmla="*/ 21 h 78"/>
                <a:gd name="T16" fmla="*/ 15 w 30"/>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78">
                  <a:moveTo>
                    <a:pt x="15" y="0"/>
                  </a:moveTo>
                  <a:cubicBezTo>
                    <a:pt x="11" y="6"/>
                    <a:pt x="5" y="9"/>
                    <a:pt x="0" y="16"/>
                  </a:cubicBezTo>
                  <a:cubicBezTo>
                    <a:pt x="2" y="19"/>
                    <a:pt x="6" y="17"/>
                    <a:pt x="10" y="19"/>
                  </a:cubicBezTo>
                  <a:cubicBezTo>
                    <a:pt x="3" y="32"/>
                    <a:pt x="21" y="52"/>
                    <a:pt x="3" y="63"/>
                  </a:cubicBezTo>
                  <a:cubicBezTo>
                    <a:pt x="4" y="69"/>
                    <a:pt x="4" y="78"/>
                    <a:pt x="13" y="78"/>
                  </a:cubicBezTo>
                  <a:cubicBezTo>
                    <a:pt x="14" y="73"/>
                    <a:pt x="8" y="71"/>
                    <a:pt x="9" y="65"/>
                  </a:cubicBezTo>
                  <a:cubicBezTo>
                    <a:pt x="26" y="56"/>
                    <a:pt x="13" y="34"/>
                    <a:pt x="14" y="19"/>
                  </a:cubicBezTo>
                  <a:cubicBezTo>
                    <a:pt x="18" y="21"/>
                    <a:pt x="23" y="23"/>
                    <a:pt x="25" y="21"/>
                  </a:cubicBezTo>
                  <a:cubicBezTo>
                    <a:pt x="30" y="12"/>
                    <a:pt x="22" y="6"/>
                    <a:pt x="15" y="0"/>
                  </a:cubicBezTo>
                  <a:close/>
                </a:path>
              </a:pathLst>
            </a:custGeom>
            <a:grpFill/>
            <a:ln>
              <a:noFill/>
            </a:ln>
            <a:extLst/>
          </p:spPr>
          <p:txBody>
            <a:bodyPr vert="horz" wrap="square" lIns="91440" tIns="45720" rIns="91440" bIns="45720" numCol="1" anchor="t" anchorCtr="0" compatLnSpc="1">
              <a:prstTxWarp prst="textNoShape">
                <a:avLst/>
              </a:prstTxWarp>
            </a:bodyPr>
            <a:lstStyle/>
            <a:p>
              <a:endParaRPr lang="zh-CN" altLang="en-US">
                <a:blipFill>
                  <a:blip r:embed="rId2"/>
                  <a:stretch>
                    <a:fillRect/>
                  </a:stretch>
                </a:blipFill>
              </a:endParaRPr>
            </a:p>
          </p:txBody>
        </p:sp>
        <p:sp>
          <p:nvSpPr>
            <p:cNvPr id="26" name="Freeform 461"/>
            <p:cNvSpPr>
              <a:spLocks/>
            </p:cNvSpPr>
            <p:nvPr/>
          </p:nvSpPr>
          <p:spPr bwMode="auto">
            <a:xfrm>
              <a:off x="5929518" y="1989765"/>
              <a:ext cx="72673" cy="110367"/>
            </a:xfrm>
            <a:custGeom>
              <a:avLst/>
              <a:gdLst>
                <a:gd name="T0" fmla="*/ 1 w 27"/>
                <a:gd name="T1" fmla="*/ 31 h 42"/>
                <a:gd name="T2" fmla="*/ 26 w 27"/>
                <a:gd name="T3" fmla="*/ 41 h 42"/>
                <a:gd name="T4" fmla="*/ 21 w 27"/>
                <a:gd name="T5" fmla="*/ 33 h 42"/>
                <a:gd name="T6" fmla="*/ 26 w 27"/>
                <a:gd name="T7" fmla="*/ 0 h 42"/>
                <a:gd name="T8" fmla="*/ 4 w 27"/>
                <a:gd name="T9" fmla="*/ 17 h 42"/>
                <a:gd name="T10" fmla="*/ 17 w 27"/>
                <a:gd name="T11" fmla="*/ 11 h 42"/>
                <a:gd name="T12" fmla="*/ 15 w 27"/>
                <a:gd name="T13" fmla="*/ 34 h 42"/>
                <a:gd name="T14" fmla="*/ 1 w 27"/>
                <a:gd name="T15" fmla="*/ 3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42">
                  <a:moveTo>
                    <a:pt x="1" y="31"/>
                  </a:moveTo>
                  <a:cubicBezTo>
                    <a:pt x="0" y="42"/>
                    <a:pt x="19" y="41"/>
                    <a:pt x="26" y="41"/>
                  </a:cubicBezTo>
                  <a:cubicBezTo>
                    <a:pt x="27" y="35"/>
                    <a:pt x="24" y="34"/>
                    <a:pt x="21" y="33"/>
                  </a:cubicBezTo>
                  <a:cubicBezTo>
                    <a:pt x="22" y="26"/>
                    <a:pt x="23" y="12"/>
                    <a:pt x="26" y="0"/>
                  </a:cubicBezTo>
                  <a:cubicBezTo>
                    <a:pt x="17" y="0"/>
                    <a:pt x="8" y="8"/>
                    <a:pt x="4" y="17"/>
                  </a:cubicBezTo>
                  <a:cubicBezTo>
                    <a:pt x="10" y="21"/>
                    <a:pt x="12" y="12"/>
                    <a:pt x="17" y="11"/>
                  </a:cubicBezTo>
                  <a:cubicBezTo>
                    <a:pt x="15" y="18"/>
                    <a:pt x="17" y="28"/>
                    <a:pt x="15" y="34"/>
                  </a:cubicBezTo>
                  <a:cubicBezTo>
                    <a:pt x="12" y="34"/>
                    <a:pt x="6" y="28"/>
                    <a:pt x="1" y="31"/>
                  </a:cubicBezTo>
                  <a:close/>
                </a:path>
              </a:pathLst>
            </a:custGeom>
            <a:grpFill/>
            <a:ln>
              <a:noFill/>
            </a:ln>
            <a:extLst/>
          </p:spPr>
          <p:txBody>
            <a:bodyPr vert="horz" wrap="square" lIns="91440" tIns="45720" rIns="91440" bIns="45720" numCol="1" anchor="t" anchorCtr="0" compatLnSpc="1">
              <a:prstTxWarp prst="textNoShape">
                <a:avLst/>
              </a:prstTxWarp>
            </a:bodyPr>
            <a:lstStyle/>
            <a:p>
              <a:endParaRPr lang="zh-CN" altLang="en-US">
                <a:blipFill>
                  <a:blip r:embed="rId2"/>
                  <a:stretch>
                    <a:fillRect/>
                  </a:stretch>
                </a:blipFill>
              </a:endParaRPr>
            </a:p>
          </p:txBody>
        </p:sp>
        <p:sp>
          <p:nvSpPr>
            <p:cNvPr id="27" name="Freeform 594"/>
            <p:cNvSpPr>
              <a:spLocks/>
            </p:cNvSpPr>
            <p:nvPr/>
          </p:nvSpPr>
          <p:spPr bwMode="auto">
            <a:xfrm>
              <a:off x="5946821" y="1989765"/>
              <a:ext cx="186873" cy="290351"/>
            </a:xfrm>
            <a:custGeom>
              <a:avLst/>
              <a:gdLst>
                <a:gd name="T0" fmla="*/ 22 w 71"/>
                <a:gd name="T1" fmla="*/ 68 h 111"/>
                <a:gd name="T2" fmla="*/ 28 w 71"/>
                <a:gd name="T3" fmla="*/ 108 h 111"/>
                <a:gd name="T4" fmla="*/ 48 w 71"/>
                <a:gd name="T5" fmla="*/ 34 h 111"/>
                <a:gd name="T6" fmla="*/ 71 w 71"/>
                <a:gd name="T7" fmla="*/ 36 h 111"/>
                <a:gd name="T8" fmla="*/ 49 w 71"/>
                <a:gd name="T9" fmla="*/ 0 h 111"/>
                <a:gd name="T10" fmla="*/ 45 w 71"/>
                <a:gd name="T11" fmla="*/ 3 h 111"/>
                <a:gd name="T12" fmla="*/ 32 w 71"/>
                <a:gd name="T13" fmla="*/ 70 h 111"/>
                <a:gd name="T14" fmla="*/ 22 w 71"/>
                <a:gd name="T15" fmla="*/ 68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111">
                  <a:moveTo>
                    <a:pt x="22" y="68"/>
                  </a:moveTo>
                  <a:cubicBezTo>
                    <a:pt x="9" y="75"/>
                    <a:pt x="0" y="111"/>
                    <a:pt x="28" y="108"/>
                  </a:cubicBezTo>
                  <a:cubicBezTo>
                    <a:pt x="47" y="96"/>
                    <a:pt x="34" y="51"/>
                    <a:pt x="48" y="34"/>
                  </a:cubicBezTo>
                  <a:cubicBezTo>
                    <a:pt x="57" y="33"/>
                    <a:pt x="65" y="43"/>
                    <a:pt x="71" y="36"/>
                  </a:cubicBezTo>
                  <a:cubicBezTo>
                    <a:pt x="71" y="22"/>
                    <a:pt x="63" y="5"/>
                    <a:pt x="49" y="0"/>
                  </a:cubicBezTo>
                  <a:cubicBezTo>
                    <a:pt x="49" y="2"/>
                    <a:pt x="46" y="2"/>
                    <a:pt x="45" y="3"/>
                  </a:cubicBezTo>
                  <a:cubicBezTo>
                    <a:pt x="39" y="26"/>
                    <a:pt x="37" y="47"/>
                    <a:pt x="32" y="70"/>
                  </a:cubicBezTo>
                  <a:cubicBezTo>
                    <a:pt x="29" y="69"/>
                    <a:pt x="26" y="68"/>
                    <a:pt x="22" y="68"/>
                  </a:cubicBezTo>
                  <a:close/>
                </a:path>
              </a:pathLst>
            </a:custGeom>
            <a:grpFill/>
            <a:ln>
              <a:noFill/>
            </a:ln>
            <a:extLst/>
          </p:spPr>
          <p:txBody>
            <a:bodyPr vert="horz" wrap="square" lIns="91440" tIns="45720" rIns="91440" bIns="45720" numCol="1" anchor="t" anchorCtr="0" compatLnSpc="1">
              <a:prstTxWarp prst="textNoShape">
                <a:avLst/>
              </a:prstTxWarp>
            </a:bodyPr>
            <a:lstStyle/>
            <a:p>
              <a:endParaRPr lang="zh-CN" altLang="en-US">
                <a:blipFill>
                  <a:blip r:embed="rId2"/>
                  <a:stretch>
                    <a:fillRect/>
                  </a:stretch>
                </a:blipFill>
              </a:endParaRPr>
            </a:p>
          </p:txBody>
        </p:sp>
        <p:sp>
          <p:nvSpPr>
            <p:cNvPr id="28" name="Freeform 796"/>
            <p:cNvSpPr>
              <a:spLocks/>
            </p:cNvSpPr>
            <p:nvPr/>
          </p:nvSpPr>
          <p:spPr bwMode="auto">
            <a:xfrm>
              <a:off x="6137155" y="2281814"/>
              <a:ext cx="43258" cy="42450"/>
            </a:xfrm>
            <a:custGeom>
              <a:avLst/>
              <a:gdLst>
                <a:gd name="T0" fmla="*/ 9 w 16"/>
                <a:gd name="T1" fmla="*/ 15 h 16"/>
                <a:gd name="T2" fmla="*/ 16 w 16"/>
                <a:gd name="T3" fmla="*/ 11 h 16"/>
                <a:gd name="T4" fmla="*/ 0 w 16"/>
                <a:gd name="T5" fmla="*/ 0 h 16"/>
                <a:gd name="T6" fmla="*/ 0 w 16"/>
                <a:gd name="T7" fmla="*/ 14 h 16"/>
                <a:gd name="T8" fmla="*/ 9 w 16"/>
                <a:gd name="T9" fmla="*/ 15 h 16"/>
              </a:gdLst>
              <a:ahLst/>
              <a:cxnLst>
                <a:cxn ang="0">
                  <a:pos x="T0" y="T1"/>
                </a:cxn>
                <a:cxn ang="0">
                  <a:pos x="T2" y="T3"/>
                </a:cxn>
                <a:cxn ang="0">
                  <a:pos x="T4" y="T5"/>
                </a:cxn>
                <a:cxn ang="0">
                  <a:pos x="T6" y="T7"/>
                </a:cxn>
                <a:cxn ang="0">
                  <a:pos x="T8" y="T9"/>
                </a:cxn>
              </a:cxnLst>
              <a:rect l="0" t="0" r="r" b="b"/>
              <a:pathLst>
                <a:path w="16" h="16">
                  <a:moveTo>
                    <a:pt x="9" y="15"/>
                  </a:moveTo>
                  <a:cubicBezTo>
                    <a:pt x="13" y="14"/>
                    <a:pt x="13" y="14"/>
                    <a:pt x="16" y="11"/>
                  </a:cubicBezTo>
                  <a:cubicBezTo>
                    <a:pt x="12" y="5"/>
                    <a:pt x="4" y="5"/>
                    <a:pt x="0" y="0"/>
                  </a:cubicBezTo>
                  <a:cubicBezTo>
                    <a:pt x="0" y="14"/>
                    <a:pt x="0" y="14"/>
                    <a:pt x="0" y="14"/>
                  </a:cubicBezTo>
                  <a:cubicBezTo>
                    <a:pt x="3" y="14"/>
                    <a:pt x="6" y="16"/>
                    <a:pt x="9" y="15"/>
                  </a:cubicBezTo>
                  <a:close/>
                </a:path>
              </a:pathLst>
            </a:custGeom>
            <a:grpFill/>
            <a:ln>
              <a:noFill/>
            </a:ln>
            <a:extLst/>
          </p:spPr>
          <p:txBody>
            <a:bodyPr vert="horz" wrap="square" lIns="91440" tIns="45720" rIns="91440" bIns="45720" numCol="1" anchor="t" anchorCtr="0" compatLnSpc="1">
              <a:prstTxWarp prst="textNoShape">
                <a:avLst/>
              </a:prstTxWarp>
            </a:bodyPr>
            <a:lstStyle/>
            <a:p>
              <a:endParaRPr lang="zh-CN" altLang="en-US">
                <a:blipFill>
                  <a:blip r:embed="rId2"/>
                  <a:stretch>
                    <a:fillRect/>
                  </a:stretch>
                </a:blipFill>
              </a:endParaRPr>
            </a:p>
          </p:txBody>
        </p:sp>
        <p:sp>
          <p:nvSpPr>
            <p:cNvPr id="29" name="Freeform 805"/>
            <p:cNvSpPr>
              <a:spLocks noEditPoints="1"/>
            </p:cNvSpPr>
            <p:nvPr/>
          </p:nvSpPr>
          <p:spPr bwMode="auto">
            <a:xfrm>
              <a:off x="5619509" y="2280116"/>
              <a:ext cx="98628" cy="159609"/>
            </a:xfrm>
            <a:custGeom>
              <a:avLst/>
              <a:gdLst>
                <a:gd name="T0" fmla="*/ 22 w 37"/>
                <a:gd name="T1" fmla="*/ 28 h 61"/>
                <a:gd name="T2" fmla="*/ 28 w 37"/>
                <a:gd name="T3" fmla="*/ 12 h 61"/>
                <a:gd name="T4" fmla="*/ 6 w 37"/>
                <a:gd name="T5" fmla="*/ 0 h 61"/>
                <a:gd name="T6" fmla="*/ 0 w 37"/>
                <a:gd name="T7" fmla="*/ 53 h 61"/>
                <a:gd name="T8" fmla="*/ 22 w 37"/>
                <a:gd name="T9" fmla="*/ 28 h 61"/>
                <a:gd name="T10" fmla="*/ 11 w 37"/>
                <a:gd name="T11" fmla="*/ 13 h 61"/>
                <a:gd name="T12" fmla="*/ 23 w 37"/>
                <a:gd name="T13" fmla="*/ 17 h 61"/>
                <a:gd name="T14" fmla="*/ 10 w 37"/>
                <a:gd name="T15" fmla="*/ 28 h 61"/>
                <a:gd name="T16" fmla="*/ 11 w 37"/>
                <a:gd name="T17" fmla="*/ 13 h 61"/>
                <a:gd name="T18" fmla="*/ 9 w 37"/>
                <a:gd name="T19" fmla="*/ 34 h 61"/>
                <a:gd name="T20" fmla="*/ 21 w 37"/>
                <a:gd name="T21" fmla="*/ 37 h 61"/>
                <a:gd name="T22" fmla="*/ 10 w 37"/>
                <a:gd name="T23" fmla="*/ 48 h 61"/>
                <a:gd name="T24" fmla="*/ 9 w 37"/>
                <a:gd name="T25" fmla="*/ 34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61">
                  <a:moveTo>
                    <a:pt x="22" y="28"/>
                  </a:moveTo>
                  <a:cubicBezTo>
                    <a:pt x="27" y="26"/>
                    <a:pt x="29" y="20"/>
                    <a:pt x="28" y="12"/>
                  </a:cubicBezTo>
                  <a:cubicBezTo>
                    <a:pt x="22" y="7"/>
                    <a:pt x="13" y="5"/>
                    <a:pt x="6" y="0"/>
                  </a:cubicBezTo>
                  <a:cubicBezTo>
                    <a:pt x="4" y="13"/>
                    <a:pt x="5" y="40"/>
                    <a:pt x="0" y="53"/>
                  </a:cubicBezTo>
                  <a:cubicBezTo>
                    <a:pt x="11" y="61"/>
                    <a:pt x="37" y="41"/>
                    <a:pt x="22" y="28"/>
                  </a:cubicBezTo>
                  <a:close/>
                  <a:moveTo>
                    <a:pt x="11" y="13"/>
                  </a:moveTo>
                  <a:cubicBezTo>
                    <a:pt x="16" y="13"/>
                    <a:pt x="20" y="14"/>
                    <a:pt x="23" y="17"/>
                  </a:cubicBezTo>
                  <a:cubicBezTo>
                    <a:pt x="21" y="23"/>
                    <a:pt x="17" y="26"/>
                    <a:pt x="10" y="28"/>
                  </a:cubicBezTo>
                  <a:cubicBezTo>
                    <a:pt x="9" y="21"/>
                    <a:pt x="12" y="18"/>
                    <a:pt x="11" y="13"/>
                  </a:cubicBezTo>
                  <a:close/>
                  <a:moveTo>
                    <a:pt x="9" y="34"/>
                  </a:moveTo>
                  <a:cubicBezTo>
                    <a:pt x="16" y="35"/>
                    <a:pt x="17" y="34"/>
                    <a:pt x="21" y="37"/>
                  </a:cubicBezTo>
                  <a:cubicBezTo>
                    <a:pt x="19" y="43"/>
                    <a:pt x="13" y="44"/>
                    <a:pt x="10" y="48"/>
                  </a:cubicBezTo>
                  <a:cubicBezTo>
                    <a:pt x="7" y="46"/>
                    <a:pt x="10" y="39"/>
                    <a:pt x="9" y="34"/>
                  </a:cubicBezTo>
                  <a:close/>
                </a:path>
              </a:pathLst>
            </a:custGeom>
            <a:grpFill/>
            <a:ln>
              <a:noFill/>
            </a:ln>
            <a:extLst/>
          </p:spPr>
          <p:txBody>
            <a:bodyPr vert="horz" wrap="square" lIns="91440" tIns="45720" rIns="91440" bIns="45720" numCol="1" anchor="t" anchorCtr="0" compatLnSpc="1">
              <a:prstTxWarp prst="textNoShape">
                <a:avLst/>
              </a:prstTxWarp>
            </a:bodyPr>
            <a:lstStyle/>
            <a:p>
              <a:endParaRPr lang="zh-CN" altLang="en-US">
                <a:blipFill>
                  <a:blip r:embed="rId2"/>
                  <a:stretch>
                    <a:fillRect/>
                  </a:stretch>
                </a:blipFill>
              </a:endParaRPr>
            </a:p>
          </p:txBody>
        </p:sp>
        <p:sp>
          <p:nvSpPr>
            <p:cNvPr id="30" name="Freeform 851"/>
            <p:cNvSpPr>
              <a:spLocks noEditPoints="1"/>
            </p:cNvSpPr>
            <p:nvPr/>
          </p:nvSpPr>
          <p:spPr bwMode="auto">
            <a:xfrm>
              <a:off x="6153808" y="2695956"/>
              <a:ext cx="77864" cy="127347"/>
            </a:xfrm>
            <a:custGeom>
              <a:avLst/>
              <a:gdLst>
                <a:gd name="T0" fmla="*/ 25 w 29"/>
                <a:gd name="T1" fmla="*/ 11 h 49"/>
                <a:gd name="T2" fmla="*/ 7 w 29"/>
                <a:gd name="T3" fmla="*/ 0 h 49"/>
                <a:gd name="T4" fmla="*/ 0 w 29"/>
                <a:gd name="T5" fmla="*/ 41 h 49"/>
                <a:gd name="T6" fmla="*/ 28 w 29"/>
                <a:gd name="T7" fmla="*/ 42 h 49"/>
                <a:gd name="T8" fmla="*/ 20 w 29"/>
                <a:gd name="T9" fmla="*/ 22 h 49"/>
                <a:gd name="T10" fmla="*/ 25 w 29"/>
                <a:gd name="T11" fmla="*/ 11 h 49"/>
                <a:gd name="T12" fmla="*/ 8 w 29"/>
                <a:gd name="T13" fmla="*/ 8 h 49"/>
                <a:gd name="T14" fmla="*/ 19 w 29"/>
                <a:gd name="T15" fmla="*/ 15 h 49"/>
                <a:gd name="T16" fmla="*/ 7 w 29"/>
                <a:gd name="T17" fmla="*/ 19 h 49"/>
                <a:gd name="T18" fmla="*/ 8 w 29"/>
                <a:gd name="T19" fmla="*/ 8 h 49"/>
                <a:gd name="T20" fmla="*/ 23 w 29"/>
                <a:gd name="T21" fmla="*/ 36 h 49"/>
                <a:gd name="T22" fmla="*/ 5 w 29"/>
                <a:gd name="T23" fmla="*/ 38 h 49"/>
                <a:gd name="T24" fmla="*/ 7 w 29"/>
                <a:gd name="T25" fmla="*/ 24 h 49"/>
                <a:gd name="T26" fmla="*/ 23 w 29"/>
                <a:gd name="T27" fmla="*/ 3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49">
                  <a:moveTo>
                    <a:pt x="25" y="11"/>
                  </a:moveTo>
                  <a:cubicBezTo>
                    <a:pt x="20" y="6"/>
                    <a:pt x="15" y="1"/>
                    <a:pt x="7" y="0"/>
                  </a:cubicBezTo>
                  <a:cubicBezTo>
                    <a:pt x="0" y="9"/>
                    <a:pt x="0" y="24"/>
                    <a:pt x="0" y="41"/>
                  </a:cubicBezTo>
                  <a:cubicBezTo>
                    <a:pt x="7" y="44"/>
                    <a:pt x="23" y="49"/>
                    <a:pt x="28" y="42"/>
                  </a:cubicBezTo>
                  <a:cubicBezTo>
                    <a:pt x="29" y="31"/>
                    <a:pt x="24" y="27"/>
                    <a:pt x="20" y="22"/>
                  </a:cubicBezTo>
                  <a:cubicBezTo>
                    <a:pt x="23" y="20"/>
                    <a:pt x="26" y="17"/>
                    <a:pt x="25" y="11"/>
                  </a:cubicBezTo>
                  <a:close/>
                  <a:moveTo>
                    <a:pt x="8" y="8"/>
                  </a:moveTo>
                  <a:cubicBezTo>
                    <a:pt x="13" y="9"/>
                    <a:pt x="17" y="11"/>
                    <a:pt x="19" y="15"/>
                  </a:cubicBezTo>
                  <a:cubicBezTo>
                    <a:pt x="15" y="17"/>
                    <a:pt x="11" y="18"/>
                    <a:pt x="7" y="19"/>
                  </a:cubicBezTo>
                  <a:cubicBezTo>
                    <a:pt x="7" y="16"/>
                    <a:pt x="8" y="13"/>
                    <a:pt x="8" y="8"/>
                  </a:cubicBezTo>
                  <a:close/>
                  <a:moveTo>
                    <a:pt x="23" y="36"/>
                  </a:moveTo>
                  <a:cubicBezTo>
                    <a:pt x="20" y="42"/>
                    <a:pt x="11" y="39"/>
                    <a:pt x="5" y="38"/>
                  </a:cubicBezTo>
                  <a:cubicBezTo>
                    <a:pt x="6" y="32"/>
                    <a:pt x="6" y="32"/>
                    <a:pt x="7" y="24"/>
                  </a:cubicBezTo>
                  <a:cubicBezTo>
                    <a:pt x="14" y="26"/>
                    <a:pt x="20" y="29"/>
                    <a:pt x="23" y="36"/>
                  </a:cubicBezTo>
                  <a:close/>
                </a:path>
              </a:pathLst>
            </a:custGeom>
            <a:grpFill/>
            <a:ln>
              <a:noFill/>
            </a:ln>
            <a:extLst/>
          </p:spPr>
          <p:txBody>
            <a:bodyPr vert="horz" wrap="square" lIns="91440" tIns="45720" rIns="91440" bIns="45720" numCol="1" anchor="t" anchorCtr="0" compatLnSpc="1">
              <a:prstTxWarp prst="textNoShape">
                <a:avLst/>
              </a:prstTxWarp>
            </a:bodyPr>
            <a:lstStyle/>
            <a:p>
              <a:endParaRPr lang="zh-CN" altLang="en-US">
                <a:blipFill>
                  <a:blip r:embed="rId2"/>
                  <a:stretch>
                    <a:fillRect/>
                  </a:stretch>
                </a:blipFill>
              </a:endParaRPr>
            </a:p>
          </p:txBody>
        </p:sp>
        <p:sp>
          <p:nvSpPr>
            <p:cNvPr id="31" name="Freeform 592"/>
            <p:cNvSpPr>
              <a:spLocks/>
            </p:cNvSpPr>
            <p:nvPr/>
          </p:nvSpPr>
          <p:spPr bwMode="auto">
            <a:xfrm>
              <a:off x="5678340" y="2018083"/>
              <a:ext cx="79594" cy="127347"/>
            </a:xfrm>
            <a:custGeom>
              <a:avLst/>
              <a:gdLst>
                <a:gd name="T0" fmla="*/ 21 w 30"/>
                <a:gd name="T1" fmla="*/ 0 h 49"/>
                <a:gd name="T2" fmla="*/ 15 w 30"/>
                <a:gd name="T3" fmla="*/ 23 h 49"/>
                <a:gd name="T4" fmla="*/ 1 w 30"/>
                <a:gd name="T5" fmla="*/ 27 h 49"/>
                <a:gd name="T6" fmla="*/ 16 w 30"/>
                <a:gd name="T7" fmla="*/ 30 h 49"/>
                <a:gd name="T8" fmla="*/ 19 w 30"/>
                <a:gd name="T9" fmla="*/ 49 h 49"/>
                <a:gd name="T10" fmla="*/ 25 w 30"/>
                <a:gd name="T11" fmla="*/ 41 h 49"/>
                <a:gd name="T12" fmla="*/ 23 w 30"/>
                <a:gd name="T13" fmla="*/ 30 h 49"/>
                <a:gd name="T14" fmla="*/ 30 w 30"/>
                <a:gd name="T15" fmla="*/ 29 h 49"/>
                <a:gd name="T16" fmla="*/ 30 w 30"/>
                <a:gd name="T17" fmla="*/ 21 h 49"/>
                <a:gd name="T18" fmla="*/ 23 w 30"/>
                <a:gd name="T19" fmla="*/ 22 h 49"/>
                <a:gd name="T20" fmla="*/ 21 w 30"/>
                <a:gd name="T2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49">
                  <a:moveTo>
                    <a:pt x="21" y="0"/>
                  </a:moveTo>
                  <a:cubicBezTo>
                    <a:pt x="11" y="2"/>
                    <a:pt x="21" y="17"/>
                    <a:pt x="15" y="23"/>
                  </a:cubicBezTo>
                  <a:cubicBezTo>
                    <a:pt x="9" y="23"/>
                    <a:pt x="1" y="20"/>
                    <a:pt x="1" y="27"/>
                  </a:cubicBezTo>
                  <a:cubicBezTo>
                    <a:pt x="0" y="34"/>
                    <a:pt x="13" y="31"/>
                    <a:pt x="16" y="30"/>
                  </a:cubicBezTo>
                  <a:cubicBezTo>
                    <a:pt x="18" y="39"/>
                    <a:pt x="14" y="45"/>
                    <a:pt x="19" y="49"/>
                  </a:cubicBezTo>
                  <a:cubicBezTo>
                    <a:pt x="23" y="48"/>
                    <a:pt x="22" y="40"/>
                    <a:pt x="25" y="41"/>
                  </a:cubicBezTo>
                  <a:cubicBezTo>
                    <a:pt x="22" y="40"/>
                    <a:pt x="23" y="35"/>
                    <a:pt x="23" y="30"/>
                  </a:cubicBezTo>
                  <a:cubicBezTo>
                    <a:pt x="24" y="29"/>
                    <a:pt x="27" y="29"/>
                    <a:pt x="30" y="29"/>
                  </a:cubicBezTo>
                  <a:cubicBezTo>
                    <a:pt x="30" y="21"/>
                    <a:pt x="30" y="21"/>
                    <a:pt x="30" y="21"/>
                  </a:cubicBezTo>
                  <a:cubicBezTo>
                    <a:pt x="27" y="21"/>
                    <a:pt x="25" y="21"/>
                    <a:pt x="23" y="22"/>
                  </a:cubicBezTo>
                  <a:cubicBezTo>
                    <a:pt x="22" y="15"/>
                    <a:pt x="24" y="5"/>
                    <a:pt x="21" y="0"/>
                  </a:cubicBezTo>
                  <a:close/>
                </a:path>
              </a:pathLst>
            </a:custGeom>
            <a:grpFill/>
            <a:ln>
              <a:noFill/>
            </a:ln>
            <a:extLst/>
          </p:spPr>
          <p:txBody>
            <a:bodyPr vert="horz" wrap="square" lIns="91440" tIns="45720" rIns="91440" bIns="45720" numCol="1" anchor="t" anchorCtr="0" compatLnSpc="1">
              <a:prstTxWarp prst="textNoShape">
                <a:avLst/>
              </a:prstTxWarp>
            </a:bodyPr>
            <a:lstStyle/>
            <a:p>
              <a:endParaRPr lang="zh-CN" altLang="en-US">
                <a:blipFill>
                  <a:blip r:embed="rId2"/>
                  <a:stretch>
                    <a:fillRect/>
                  </a:stretch>
                </a:blipFill>
              </a:endParaRPr>
            </a:p>
          </p:txBody>
        </p:sp>
        <p:sp>
          <p:nvSpPr>
            <p:cNvPr id="32" name="Freeform 854"/>
            <p:cNvSpPr>
              <a:spLocks/>
            </p:cNvSpPr>
            <p:nvPr/>
          </p:nvSpPr>
          <p:spPr bwMode="auto">
            <a:xfrm>
              <a:off x="6055158" y="1781178"/>
              <a:ext cx="112470" cy="93387"/>
            </a:xfrm>
            <a:custGeom>
              <a:avLst/>
              <a:gdLst>
                <a:gd name="T0" fmla="*/ 28 w 42"/>
                <a:gd name="T1" fmla="*/ 17 h 36"/>
                <a:gd name="T2" fmla="*/ 40 w 42"/>
                <a:gd name="T3" fmla="*/ 4 h 36"/>
                <a:gd name="T4" fmla="*/ 22 w 42"/>
                <a:gd name="T5" fmla="*/ 14 h 36"/>
                <a:gd name="T6" fmla="*/ 6 w 42"/>
                <a:gd name="T7" fmla="*/ 6 h 36"/>
                <a:gd name="T8" fmla="*/ 16 w 42"/>
                <a:gd name="T9" fmla="*/ 21 h 36"/>
                <a:gd name="T10" fmla="*/ 3 w 42"/>
                <a:gd name="T11" fmla="*/ 36 h 36"/>
                <a:gd name="T12" fmla="*/ 23 w 42"/>
                <a:gd name="T13" fmla="*/ 24 h 36"/>
                <a:gd name="T14" fmla="*/ 40 w 42"/>
                <a:gd name="T15" fmla="*/ 32 h 36"/>
                <a:gd name="T16" fmla="*/ 28 w 42"/>
                <a:gd name="T17" fmla="*/ 1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36">
                  <a:moveTo>
                    <a:pt x="28" y="17"/>
                  </a:moveTo>
                  <a:cubicBezTo>
                    <a:pt x="34" y="15"/>
                    <a:pt x="39" y="11"/>
                    <a:pt x="40" y="4"/>
                  </a:cubicBezTo>
                  <a:cubicBezTo>
                    <a:pt x="32" y="0"/>
                    <a:pt x="30" y="13"/>
                    <a:pt x="22" y="14"/>
                  </a:cubicBezTo>
                  <a:cubicBezTo>
                    <a:pt x="17" y="11"/>
                    <a:pt x="15" y="5"/>
                    <a:pt x="6" y="6"/>
                  </a:cubicBezTo>
                  <a:cubicBezTo>
                    <a:pt x="2" y="14"/>
                    <a:pt x="15" y="14"/>
                    <a:pt x="16" y="21"/>
                  </a:cubicBezTo>
                  <a:cubicBezTo>
                    <a:pt x="12" y="26"/>
                    <a:pt x="0" y="27"/>
                    <a:pt x="3" y="36"/>
                  </a:cubicBezTo>
                  <a:cubicBezTo>
                    <a:pt x="12" y="34"/>
                    <a:pt x="16" y="28"/>
                    <a:pt x="23" y="24"/>
                  </a:cubicBezTo>
                  <a:cubicBezTo>
                    <a:pt x="28" y="27"/>
                    <a:pt x="34" y="34"/>
                    <a:pt x="40" y="32"/>
                  </a:cubicBezTo>
                  <a:cubicBezTo>
                    <a:pt x="42" y="21"/>
                    <a:pt x="31" y="23"/>
                    <a:pt x="28" y="17"/>
                  </a:cubicBezTo>
                  <a:close/>
                </a:path>
              </a:pathLst>
            </a:custGeom>
            <a:grpFill/>
            <a:ln>
              <a:noFill/>
            </a:ln>
            <a:extLst/>
          </p:spPr>
          <p:txBody>
            <a:bodyPr vert="horz" wrap="square" lIns="91440" tIns="45720" rIns="91440" bIns="45720" numCol="1" anchor="t" anchorCtr="0" compatLnSpc="1">
              <a:prstTxWarp prst="textNoShape">
                <a:avLst/>
              </a:prstTxWarp>
            </a:bodyPr>
            <a:lstStyle/>
            <a:p>
              <a:endParaRPr lang="zh-CN" altLang="en-US">
                <a:blipFill>
                  <a:blip r:embed="rId2"/>
                  <a:stretch>
                    <a:fillRect/>
                  </a:stretch>
                </a:blipFill>
              </a:endParaRPr>
            </a:p>
          </p:txBody>
        </p:sp>
        <p:sp>
          <p:nvSpPr>
            <p:cNvPr id="33" name="Freeform 855"/>
            <p:cNvSpPr>
              <a:spLocks/>
            </p:cNvSpPr>
            <p:nvPr/>
          </p:nvSpPr>
          <p:spPr bwMode="auto">
            <a:xfrm>
              <a:off x="6078289" y="2442009"/>
              <a:ext cx="103818" cy="35657"/>
            </a:xfrm>
            <a:custGeom>
              <a:avLst/>
              <a:gdLst>
                <a:gd name="T0" fmla="*/ 0 w 39"/>
                <a:gd name="T1" fmla="*/ 6 h 14"/>
                <a:gd name="T2" fmla="*/ 13 w 39"/>
                <a:gd name="T3" fmla="*/ 9 h 14"/>
                <a:gd name="T4" fmla="*/ 37 w 39"/>
                <a:gd name="T5" fmla="*/ 7 h 14"/>
                <a:gd name="T6" fmla="*/ 38 w 39"/>
                <a:gd name="T7" fmla="*/ 3 h 14"/>
                <a:gd name="T8" fmla="*/ 0 w 39"/>
                <a:gd name="T9" fmla="*/ 6 h 14"/>
              </a:gdLst>
              <a:ahLst/>
              <a:cxnLst>
                <a:cxn ang="0">
                  <a:pos x="T0" y="T1"/>
                </a:cxn>
                <a:cxn ang="0">
                  <a:pos x="T2" y="T3"/>
                </a:cxn>
                <a:cxn ang="0">
                  <a:pos x="T4" y="T5"/>
                </a:cxn>
                <a:cxn ang="0">
                  <a:pos x="T6" y="T7"/>
                </a:cxn>
                <a:cxn ang="0">
                  <a:pos x="T8" y="T9"/>
                </a:cxn>
              </a:cxnLst>
              <a:rect l="0" t="0" r="r" b="b"/>
              <a:pathLst>
                <a:path w="39" h="14">
                  <a:moveTo>
                    <a:pt x="0" y="6"/>
                  </a:moveTo>
                  <a:cubicBezTo>
                    <a:pt x="0" y="14"/>
                    <a:pt x="9" y="9"/>
                    <a:pt x="13" y="9"/>
                  </a:cubicBezTo>
                  <a:cubicBezTo>
                    <a:pt x="21" y="9"/>
                    <a:pt x="32" y="12"/>
                    <a:pt x="37" y="7"/>
                  </a:cubicBezTo>
                  <a:cubicBezTo>
                    <a:pt x="33" y="6"/>
                    <a:pt x="39" y="5"/>
                    <a:pt x="38" y="3"/>
                  </a:cubicBezTo>
                  <a:cubicBezTo>
                    <a:pt x="28" y="2"/>
                    <a:pt x="5" y="0"/>
                    <a:pt x="0" y="6"/>
                  </a:cubicBezTo>
                  <a:close/>
                </a:path>
              </a:pathLst>
            </a:custGeom>
            <a:grpFill/>
            <a:ln>
              <a:noFill/>
            </a:ln>
            <a:extLst/>
          </p:spPr>
          <p:txBody>
            <a:bodyPr vert="horz" wrap="square" lIns="91440" tIns="45720" rIns="91440" bIns="45720" numCol="1" anchor="t" anchorCtr="0" compatLnSpc="1">
              <a:prstTxWarp prst="textNoShape">
                <a:avLst/>
              </a:prstTxWarp>
            </a:bodyPr>
            <a:lstStyle/>
            <a:p>
              <a:endParaRPr lang="zh-CN" altLang="en-US">
                <a:blipFill>
                  <a:blip r:embed="rId2"/>
                  <a:stretch>
                    <a:fillRect/>
                  </a:stretch>
                </a:blipFill>
              </a:endParaRPr>
            </a:p>
          </p:txBody>
        </p:sp>
        <p:sp>
          <p:nvSpPr>
            <p:cNvPr id="34" name="Freeform 856"/>
            <p:cNvSpPr>
              <a:spLocks/>
            </p:cNvSpPr>
            <p:nvPr/>
          </p:nvSpPr>
          <p:spPr bwMode="auto">
            <a:xfrm>
              <a:off x="5780570" y="2295521"/>
              <a:ext cx="103818" cy="44147"/>
            </a:xfrm>
            <a:custGeom>
              <a:avLst/>
              <a:gdLst>
                <a:gd name="T0" fmla="*/ 0 w 39"/>
                <a:gd name="T1" fmla="*/ 10 h 17"/>
                <a:gd name="T2" fmla="*/ 36 w 39"/>
                <a:gd name="T3" fmla="*/ 14 h 17"/>
                <a:gd name="T4" fmla="*/ 38 w 39"/>
                <a:gd name="T5" fmla="*/ 6 h 17"/>
                <a:gd name="T6" fmla="*/ 0 w 39"/>
                <a:gd name="T7" fmla="*/ 10 h 17"/>
              </a:gdLst>
              <a:ahLst/>
              <a:cxnLst>
                <a:cxn ang="0">
                  <a:pos x="T0" y="T1"/>
                </a:cxn>
                <a:cxn ang="0">
                  <a:pos x="T2" y="T3"/>
                </a:cxn>
                <a:cxn ang="0">
                  <a:pos x="T4" y="T5"/>
                </a:cxn>
                <a:cxn ang="0">
                  <a:pos x="T6" y="T7"/>
                </a:cxn>
              </a:cxnLst>
              <a:rect l="0" t="0" r="r" b="b"/>
              <a:pathLst>
                <a:path w="39" h="17">
                  <a:moveTo>
                    <a:pt x="0" y="10"/>
                  </a:moveTo>
                  <a:cubicBezTo>
                    <a:pt x="10" y="17"/>
                    <a:pt x="27" y="11"/>
                    <a:pt x="36" y="14"/>
                  </a:cubicBezTo>
                  <a:cubicBezTo>
                    <a:pt x="36" y="11"/>
                    <a:pt x="39" y="10"/>
                    <a:pt x="38" y="6"/>
                  </a:cubicBezTo>
                  <a:cubicBezTo>
                    <a:pt x="25" y="7"/>
                    <a:pt x="6" y="0"/>
                    <a:pt x="0" y="10"/>
                  </a:cubicBezTo>
                  <a:close/>
                </a:path>
              </a:pathLst>
            </a:custGeom>
            <a:grpFill/>
            <a:ln>
              <a:noFill/>
            </a:ln>
            <a:extLst/>
          </p:spPr>
          <p:txBody>
            <a:bodyPr vert="horz" wrap="square" lIns="91440" tIns="45720" rIns="91440" bIns="45720" numCol="1" anchor="t" anchorCtr="0" compatLnSpc="1">
              <a:prstTxWarp prst="textNoShape">
                <a:avLst/>
              </a:prstTxWarp>
            </a:bodyPr>
            <a:lstStyle/>
            <a:p>
              <a:endParaRPr lang="zh-CN" altLang="en-US">
                <a:blipFill>
                  <a:blip r:embed="rId2"/>
                  <a:stretch>
                    <a:fillRect/>
                  </a:stretch>
                </a:blipFill>
              </a:endParaRPr>
            </a:p>
          </p:txBody>
        </p:sp>
      </p:grpSp>
      <p:grpSp>
        <p:nvGrpSpPr>
          <p:cNvPr id="38" name="组 37"/>
          <p:cNvGrpSpPr/>
          <p:nvPr/>
        </p:nvGrpSpPr>
        <p:grpSpPr>
          <a:xfrm>
            <a:off x="335464" y="616783"/>
            <a:ext cx="915091" cy="897493"/>
            <a:chOff x="7904163" y="5362575"/>
            <a:chExt cx="660400" cy="647700"/>
          </a:xfrm>
          <a:solidFill>
            <a:schemeClr val="tx2">
              <a:lumMod val="75000"/>
              <a:lumOff val="25000"/>
            </a:schemeClr>
          </a:solidFill>
        </p:grpSpPr>
        <p:sp>
          <p:nvSpPr>
            <p:cNvPr id="41" name="Freeform 787"/>
            <p:cNvSpPr>
              <a:spLocks/>
            </p:cNvSpPr>
            <p:nvPr/>
          </p:nvSpPr>
          <p:spPr bwMode="auto">
            <a:xfrm>
              <a:off x="7959726" y="5373688"/>
              <a:ext cx="73025" cy="76200"/>
            </a:xfrm>
            <a:custGeom>
              <a:avLst/>
              <a:gdLst>
                <a:gd name="T0" fmla="*/ 9 w 30"/>
                <a:gd name="T1" fmla="*/ 20 h 31"/>
                <a:gd name="T2" fmla="*/ 30 w 30"/>
                <a:gd name="T3" fmla="*/ 4 h 31"/>
                <a:gd name="T4" fmla="*/ 28 w 30"/>
                <a:gd name="T5" fmla="*/ 0 h 31"/>
                <a:gd name="T6" fmla="*/ 0 w 30"/>
                <a:gd name="T7" fmla="*/ 30 h 31"/>
                <a:gd name="T8" fmla="*/ 9 w 30"/>
                <a:gd name="T9" fmla="*/ 20 h 31"/>
              </a:gdLst>
              <a:ahLst/>
              <a:cxnLst>
                <a:cxn ang="0">
                  <a:pos x="T0" y="T1"/>
                </a:cxn>
                <a:cxn ang="0">
                  <a:pos x="T2" y="T3"/>
                </a:cxn>
                <a:cxn ang="0">
                  <a:pos x="T4" y="T5"/>
                </a:cxn>
                <a:cxn ang="0">
                  <a:pos x="T6" y="T7"/>
                </a:cxn>
                <a:cxn ang="0">
                  <a:pos x="T8" y="T9"/>
                </a:cxn>
              </a:cxnLst>
              <a:rect l="0" t="0" r="r" b="b"/>
              <a:pathLst>
                <a:path w="30" h="31">
                  <a:moveTo>
                    <a:pt x="9" y="20"/>
                  </a:moveTo>
                  <a:cubicBezTo>
                    <a:pt x="15" y="14"/>
                    <a:pt x="22" y="9"/>
                    <a:pt x="30" y="4"/>
                  </a:cubicBezTo>
                  <a:cubicBezTo>
                    <a:pt x="30" y="2"/>
                    <a:pt x="30" y="0"/>
                    <a:pt x="28" y="0"/>
                  </a:cubicBezTo>
                  <a:cubicBezTo>
                    <a:pt x="16" y="6"/>
                    <a:pt x="1" y="16"/>
                    <a:pt x="0" y="30"/>
                  </a:cubicBezTo>
                  <a:cubicBezTo>
                    <a:pt x="6" y="31"/>
                    <a:pt x="7" y="23"/>
                    <a:pt x="9"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788"/>
            <p:cNvSpPr>
              <a:spLocks noEditPoints="1"/>
            </p:cNvSpPr>
            <p:nvPr/>
          </p:nvSpPr>
          <p:spPr bwMode="auto">
            <a:xfrm>
              <a:off x="7948613" y="5362575"/>
              <a:ext cx="590550" cy="647700"/>
            </a:xfrm>
            <a:custGeom>
              <a:avLst/>
              <a:gdLst>
                <a:gd name="T0" fmla="*/ 216 w 243"/>
                <a:gd name="T1" fmla="*/ 220 h 266"/>
                <a:gd name="T2" fmla="*/ 96 w 243"/>
                <a:gd name="T3" fmla="*/ 9 h 266"/>
                <a:gd name="T4" fmla="*/ 12 w 243"/>
                <a:gd name="T5" fmla="*/ 166 h 266"/>
                <a:gd name="T6" fmla="*/ 43 w 243"/>
                <a:gd name="T7" fmla="*/ 228 h 266"/>
                <a:gd name="T8" fmla="*/ 153 w 243"/>
                <a:gd name="T9" fmla="*/ 259 h 266"/>
                <a:gd name="T10" fmla="*/ 159 w 243"/>
                <a:gd name="T11" fmla="*/ 238 h 266"/>
                <a:gd name="T12" fmla="*/ 169 w 243"/>
                <a:gd name="T13" fmla="*/ 201 h 266"/>
                <a:gd name="T14" fmla="*/ 202 w 243"/>
                <a:gd name="T15" fmla="*/ 195 h 266"/>
                <a:gd name="T16" fmla="*/ 226 w 243"/>
                <a:gd name="T17" fmla="*/ 163 h 266"/>
                <a:gd name="T18" fmla="*/ 159 w 243"/>
                <a:gd name="T19" fmla="*/ 32 h 266"/>
                <a:gd name="T20" fmla="*/ 208 w 243"/>
                <a:gd name="T21" fmla="*/ 72 h 266"/>
                <a:gd name="T22" fmla="*/ 187 w 243"/>
                <a:gd name="T23" fmla="*/ 74 h 266"/>
                <a:gd name="T24" fmla="*/ 176 w 243"/>
                <a:gd name="T25" fmla="*/ 92 h 266"/>
                <a:gd name="T26" fmla="*/ 161 w 243"/>
                <a:gd name="T27" fmla="*/ 74 h 266"/>
                <a:gd name="T28" fmla="*/ 161 w 243"/>
                <a:gd name="T29" fmla="*/ 50 h 266"/>
                <a:gd name="T30" fmla="*/ 152 w 243"/>
                <a:gd name="T31" fmla="*/ 52 h 266"/>
                <a:gd name="T32" fmla="*/ 153 w 243"/>
                <a:gd name="T33" fmla="*/ 23 h 266"/>
                <a:gd name="T34" fmla="*/ 137 w 243"/>
                <a:gd name="T35" fmla="*/ 59 h 266"/>
                <a:gd name="T36" fmla="*/ 168 w 243"/>
                <a:gd name="T37" fmla="*/ 60 h 266"/>
                <a:gd name="T38" fmla="*/ 171 w 243"/>
                <a:gd name="T39" fmla="*/ 81 h 266"/>
                <a:gd name="T40" fmla="*/ 193 w 243"/>
                <a:gd name="T41" fmla="*/ 76 h 266"/>
                <a:gd name="T42" fmla="*/ 220 w 243"/>
                <a:gd name="T43" fmla="*/ 102 h 266"/>
                <a:gd name="T44" fmla="*/ 183 w 243"/>
                <a:gd name="T45" fmla="*/ 133 h 266"/>
                <a:gd name="T46" fmla="*/ 122 w 243"/>
                <a:gd name="T47" fmla="*/ 120 h 266"/>
                <a:gd name="T48" fmla="*/ 111 w 243"/>
                <a:gd name="T49" fmla="*/ 47 h 266"/>
                <a:gd name="T50" fmla="*/ 153 w 243"/>
                <a:gd name="T51" fmla="*/ 23 h 266"/>
                <a:gd name="T52" fmla="*/ 17 w 243"/>
                <a:gd name="T53" fmla="*/ 123 h 266"/>
                <a:gd name="T54" fmla="*/ 55 w 243"/>
                <a:gd name="T55" fmla="*/ 51 h 266"/>
                <a:gd name="T56" fmla="*/ 66 w 243"/>
                <a:gd name="T57" fmla="*/ 82 h 266"/>
                <a:gd name="T58" fmla="*/ 46 w 243"/>
                <a:gd name="T59" fmla="*/ 101 h 266"/>
                <a:gd name="T60" fmla="*/ 76 w 243"/>
                <a:gd name="T61" fmla="*/ 138 h 266"/>
                <a:gd name="T62" fmla="*/ 108 w 243"/>
                <a:gd name="T63" fmla="*/ 173 h 266"/>
                <a:gd name="T64" fmla="*/ 55 w 243"/>
                <a:gd name="T65" fmla="*/ 213 h 266"/>
                <a:gd name="T66" fmla="*/ 65 w 243"/>
                <a:gd name="T67" fmla="*/ 237 h 266"/>
                <a:gd name="T68" fmla="*/ 52 w 243"/>
                <a:gd name="T69" fmla="*/ 221 h 266"/>
                <a:gd name="T70" fmla="*/ 108 w 243"/>
                <a:gd name="T71" fmla="*/ 181 h 266"/>
                <a:gd name="T72" fmla="*/ 88 w 243"/>
                <a:gd name="T73" fmla="*/ 151 h 266"/>
                <a:gd name="T74" fmla="*/ 51 w 243"/>
                <a:gd name="T75" fmla="*/ 131 h 266"/>
                <a:gd name="T76" fmla="*/ 90 w 243"/>
                <a:gd name="T77" fmla="*/ 115 h 266"/>
                <a:gd name="T78" fmla="*/ 62 w 243"/>
                <a:gd name="T79" fmla="*/ 63 h 266"/>
                <a:gd name="T80" fmla="*/ 131 w 243"/>
                <a:gd name="T81" fmla="*/ 17 h 266"/>
                <a:gd name="T82" fmla="*/ 105 w 243"/>
                <a:gd name="T83" fmla="*/ 62 h 266"/>
                <a:gd name="T84" fmla="*/ 115 w 243"/>
                <a:gd name="T85" fmla="*/ 121 h 266"/>
                <a:gd name="T86" fmla="*/ 180 w 243"/>
                <a:gd name="T87" fmla="*/ 142 h 266"/>
                <a:gd name="T88" fmla="*/ 221 w 243"/>
                <a:gd name="T89" fmla="*/ 109 h 266"/>
                <a:gd name="T90" fmla="*/ 213 w 243"/>
                <a:gd name="T91" fmla="*/ 156 h 266"/>
                <a:gd name="T92" fmla="*/ 195 w 243"/>
                <a:gd name="T93" fmla="*/ 192 h 266"/>
                <a:gd name="T94" fmla="*/ 171 w 243"/>
                <a:gd name="T95" fmla="*/ 192 h 266"/>
                <a:gd name="T96" fmla="*/ 165 w 243"/>
                <a:gd name="T97" fmla="*/ 230 h 266"/>
                <a:gd name="T98" fmla="*/ 153 w 243"/>
                <a:gd name="T99" fmla="*/ 252 h 266"/>
                <a:gd name="T100" fmla="*/ 135 w 243"/>
                <a:gd name="T101" fmla="*/ 236 h 266"/>
                <a:gd name="T102" fmla="*/ 65 w 243"/>
                <a:gd name="T103" fmla="*/ 237 h 266"/>
                <a:gd name="T104" fmla="*/ 71 w 243"/>
                <a:gd name="T105" fmla="*/ 233 h 266"/>
                <a:gd name="T106" fmla="*/ 133 w 243"/>
                <a:gd name="T107" fmla="*/ 243 h 266"/>
                <a:gd name="T108" fmla="*/ 70 w 243"/>
                <a:gd name="T109" fmla="*/ 237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3" h="266">
                  <a:moveTo>
                    <a:pt x="153" y="259"/>
                  </a:moveTo>
                  <a:cubicBezTo>
                    <a:pt x="179" y="254"/>
                    <a:pt x="206" y="236"/>
                    <a:pt x="216" y="220"/>
                  </a:cubicBezTo>
                  <a:cubicBezTo>
                    <a:pt x="243" y="179"/>
                    <a:pt x="238" y="111"/>
                    <a:pt x="215" y="69"/>
                  </a:cubicBezTo>
                  <a:cubicBezTo>
                    <a:pt x="193" y="30"/>
                    <a:pt x="151" y="0"/>
                    <a:pt x="96" y="9"/>
                  </a:cubicBezTo>
                  <a:cubicBezTo>
                    <a:pt x="83" y="14"/>
                    <a:pt x="69" y="22"/>
                    <a:pt x="61" y="31"/>
                  </a:cubicBezTo>
                  <a:cubicBezTo>
                    <a:pt x="31" y="59"/>
                    <a:pt x="0" y="108"/>
                    <a:pt x="12" y="166"/>
                  </a:cubicBezTo>
                  <a:cubicBezTo>
                    <a:pt x="16" y="185"/>
                    <a:pt x="25" y="209"/>
                    <a:pt x="35" y="222"/>
                  </a:cubicBezTo>
                  <a:cubicBezTo>
                    <a:pt x="36" y="224"/>
                    <a:pt x="41" y="225"/>
                    <a:pt x="43" y="228"/>
                  </a:cubicBezTo>
                  <a:cubicBezTo>
                    <a:pt x="45" y="231"/>
                    <a:pt x="46" y="234"/>
                    <a:pt x="48" y="236"/>
                  </a:cubicBezTo>
                  <a:cubicBezTo>
                    <a:pt x="72" y="257"/>
                    <a:pt x="119" y="266"/>
                    <a:pt x="153" y="259"/>
                  </a:cubicBezTo>
                  <a:close/>
                  <a:moveTo>
                    <a:pt x="160" y="249"/>
                  </a:moveTo>
                  <a:cubicBezTo>
                    <a:pt x="159" y="246"/>
                    <a:pt x="158" y="243"/>
                    <a:pt x="159" y="238"/>
                  </a:cubicBezTo>
                  <a:cubicBezTo>
                    <a:pt x="170" y="239"/>
                    <a:pt x="171" y="234"/>
                    <a:pt x="174" y="227"/>
                  </a:cubicBezTo>
                  <a:cubicBezTo>
                    <a:pt x="171" y="220"/>
                    <a:pt x="161" y="208"/>
                    <a:pt x="169" y="201"/>
                  </a:cubicBezTo>
                  <a:cubicBezTo>
                    <a:pt x="178" y="199"/>
                    <a:pt x="177" y="213"/>
                    <a:pt x="186" y="214"/>
                  </a:cubicBezTo>
                  <a:cubicBezTo>
                    <a:pt x="197" y="215"/>
                    <a:pt x="199" y="206"/>
                    <a:pt x="202" y="195"/>
                  </a:cubicBezTo>
                  <a:cubicBezTo>
                    <a:pt x="207" y="193"/>
                    <a:pt x="212" y="190"/>
                    <a:pt x="215" y="185"/>
                  </a:cubicBezTo>
                  <a:cubicBezTo>
                    <a:pt x="215" y="174"/>
                    <a:pt x="209" y="157"/>
                    <a:pt x="226" y="163"/>
                  </a:cubicBezTo>
                  <a:cubicBezTo>
                    <a:pt x="225" y="209"/>
                    <a:pt x="199" y="239"/>
                    <a:pt x="160" y="249"/>
                  </a:cubicBezTo>
                  <a:close/>
                  <a:moveTo>
                    <a:pt x="159" y="32"/>
                  </a:moveTo>
                  <a:cubicBezTo>
                    <a:pt x="160" y="31"/>
                    <a:pt x="160" y="28"/>
                    <a:pt x="160" y="26"/>
                  </a:cubicBezTo>
                  <a:cubicBezTo>
                    <a:pt x="182" y="35"/>
                    <a:pt x="195" y="54"/>
                    <a:pt x="208" y="72"/>
                  </a:cubicBezTo>
                  <a:cubicBezTo>
                    <a:pt x="206" y="74"/>
                    <a:pt x="199" y="68"/>
                    <a:pt x="195" y="67"/>
                  </a:cubicBezTo>
                  <a:cubicBezTo>
                    <a:pt x="192" y="69"/>
                    <a:pt x="189" y="71"/>
                    <a:pt x="187" y="74"/>
                  </a:cubicBezTo>
                  <a:cubicBezTo>
                    <a:pt x="187" y="78"/>
                    <a:pt x="186" y="82"/>
                    <a:pt x="190" y="83"/>
                  </a:cubicBezTo>
                  <a:cubicBezTo>
                    <a:pt x="185" y="86"/>
                    <a:pt x="185" y="93"/>
                    <a:pt x="176" y="92"/>
                  </a:cubicBezTo>
                  <a:cubicBezTo>
                    <a:pt x="178" y="87"/>
                    <a:pt x="179" y="80"/>
                    <a:pt x="175" y="74"/>
                  </a:cubicBezTo>
                  <a:cubicBezTo>
                    <a:pt x="169" y="72"/>
                    <a:pt x="165" y="77"/>
                    <a:pt x="161" y="74"/>
                  </a:cubicBezTo>
                  <a:cubicBezTo>
                    <a:pt x="165" y="69"/>
                    <a:pt x="171" y="66"/>
                    <a:pt x="175" y="61"/>
                  </a:cubicBezTo>
                  <a:cubicBezTo>
                    <a:pt x="174" y="53"/>
                    <a:pt x="166" y="51"/>
                    <a:pt x="161" y="50"/>
                  </a:cubicBezTo>
                  <a:cubicBezTo>
                    <a:pt x="156" y="54"/>
                    <a:pt x="152" y="59"/>
                    <a:pt x="146" y="63"/>
                  </a:cubicBezTo>
                  <a:cubicBezTo>
                    <a:pt x="140" y="60"/>
                    <a:pt x="151" y="57"/>
                    <a:pt x="152" y="52"/>
                  </a:cubicBezTo>
                  <a:cubicBezTo>
                    <a:pt x="153" y="43"/>
                    <a:pt x="146" y="30"/>
                    <a:pt x="159" y="32"/>
                  </a:cubicBezTo>
                  <a:close/>
                  <a:moveTo>
                    <a:pt x="153" y="23"/>
                  </a:moveTo>
                  <a:cubicBezTo>
                    <a:pt x="147" y="26"/>
                    <a:pt x="139" y="39"/>
                    <a:pt x="146" y="48"/>
                  </a:cubicBezTo>
                  <a:cubicBezTo>
                    <a:pt x="145" y="54"/>
                    <a:pt x="139" y="54"/>
                    <a:pt x="137" y="59"/>
                  </a:cubicBezTo>
                  <a:cubicBezTo>
                    <a:pt x="137" y="65"/>
                    <a:pt x="141" y="67"/>
                    <a:pt x="144" y="70"/>
                  </a:cubicBezTo>
                  <a:cubicBezTo>
                    <a:pt x="154" y="70"/>
                    <a:pt x="158" y="51"/>
                    <a:pt x="168" y="60"/>
                  </a:cubicBezTo>
                  <a:cubicBezTo>
                    <a:pt x="166" y="66"/>
                    <a:pt x="157" y="65"/>
                    <a:pt x="153" y="71"/>
                  </a:cubicBezTo>
                  <a:cubicBezTo>
                    <a:pt x="153" y="80"/>
                    <a:pt x="164" y="83"/>
                    <a:pt x="171" y="81"/>
                  </a:cubicBezTo>
                  <a:cubicBezTo>
                    <a:pt x="171" y="88"/>
                    <a:pt x="170" y="95"/>
                    <a:pt x="174" y="99"/>
                  </a:cubicBezTo>
                  <a:cubicBezTo>
                    <a:pt x="187" y="99"/>
                    <a:pt x="196" y="89"/>
                    <a:pt x="193" y="76"/>
                  </a:cubicBezTo>
                  <a:cubicBezTo>
                    <a:pt x="200" y="74"/>
                    <a:pt x="206" y="83"/>
                    <a:pt x="213" y="82"/>
                  </a:cubicBezTo>
                  <a:cubicBezTo>
                    <a:pt x="216" y="88"/>
                    <a:pt x="218" y="94"/>
                    <a:pt x="220" y="102"/>
                  </a:cubicBezTo>
                  <a:cubicBezTo>
                    <a:pt x="210" y="103"/>
                    <a:pt x="216" y="116"/>
                    <a:pt x="212" y="122"/>
                  </a:cubicBezTo>
                  <a:cubicBezTo>
                    <a:pt x="199" y="123"/>
                    <a:pt x="194" y="132"/>
                    <a:pt x="183" y="133"/>
                  </a:cubicBezTo>
                  <a:cubicBezTo>
                    <a:pt x="172" y="133"/>
                    <a:pt x="159" y="121"/>
                    <a:pt x="149" y="119"/>
                  </a:cubicBezTo>
                  <a:cubicBezTo>
                    <a:pt x="138" y="117"/>
                    <a:pt x="133" y="125"/>
                    <a:pt x="122" y="120"/>
                  </a:cubicBezTo>
                  <a:cubicBezTo>
                    <a:pt x="122" y="105"/>
                    <a:pt x="115" y="90"/>
                    <a:pt x="105" y="80"/>
                  </a:cubicBezTo>
                  <a:cubicBezTo>
                    <a:pt x="109" y="71"/>
                    <a:pt x="115" y="60"/>
                    <a:pt x="111" y="47"/>
                  </a:cubicBezTo>
                  <a:cubicBezTo>
                    <a:pt x="127" y="46"/>
                    <a:pt x="134" y="34"/>
                    <a:pt x="138" y="20"/>
                  </a:cubicBezTo>
                  <a:cubicBezTo>
                    <a:pt x="146" y="20"/>
                    <a:pt x="146" y="21"/>
                    <a:pt x="153" y="23"/>
                  </a:cubicBezTo>
                  <a:close/>
                  <a:moveTo>
                    <a:pt x="39" y="212"/>
                  </a:moveTo>
                  <a:cubicBezTo>
                    <a:pt x="23" y="189"/>
                    <a:pt x="13" y="155"/>
                    <a:pt x="17" y="123"/>
                  </a:cubicBezTo>
                  <a:cubicBezTo>
                    <a:pt x="22" y="92"/>
                    <a:pt x="38" y="69"/>
                    <a:pt x="51" y="50"/>
                  </a:cubicBezTo>
                  <a:cubicBezTo>
                    <a:pt x="53" y="50"/>
                    <a:pt x="53" y="51"/>
                    <a:pt x="55" y="51"/>
                  </a:cubicBezTo>
                  <a:cubicBezTo>
                    <a:pt x="58" y="54"/>
                    <a:pt x="52" y="61"/>
                    <a:pt x="55" y="64"/>
                  </a:cubicBezTo>
                  <a:cubicBezTo>
                    <a:pt x="59" y="72"/>
                    <a:pt x="65" y="74"/>
                    <a:pt x="66" y="82"/>
                  </a:cubicBezTo>
                  <a:cubicBezTo>
                    <a:pt x="71" y="94"/>
                    <a:pt x="88" y="93"/>
                    <a:pt x="89" y="108"/>
                  </a:cubicBezTo>
                  <a:cubicBezTo>
                    <a:pt x="75" y="103"/>
                    <a:pt x="61" y="97"/>
                    <a:pt x="46" y="101"/>
                  </a:cubicBezTo>
                  <a:cubicBezTo>
                    <a:pt x="42" y="107"/>
                    <a:pt x="50" y="119"/>
                    <a:pt x="42" y="126"/>
                  </a:cubicBezTo>
                  <a:cubicBezTo>
                    <a:pt x="46" y="141"/>
                    <a:pt x="61" y="144"/>
                    <a:pt x="76" y="138"/>
                  </a:cubicBezTo>
                  <a:cubicBezTo>
                    <a:pt x="79" y="154"/>
                    <a:pt x="89" y="164"/>
                    <a:pt x="108" y="164"/>
                  </a:cubicBezTo>
                  <a:cubicBezTo>
                    <a:pt x="108" y="167"/>
                    <a:pt x="108" y="170"/>
                    <a:pt x="108" y="173"/>
                  </a:cubicBezTo>
                  <a:cubicBezTo>
                    <a:pt x="93" y="166"/>
                    <a:pt x="57" y="158"/>
                    <a:pt x="47" y="171"/>
                  </a:cubicBezTo>
                  <a:cubicBezTo>
                    <a:pt x="52" y="184"/>
                    <a:pt x="56" y="196"/>
                    <a:pt x="55" y="213"/>
                  </a:cubicBezTo>
                  <a:cubicBezTo>
                    <a:pt x="49" y="214"/>
                    <a:pt x="43" y="208"/>
                    <a:pt x="39" y="212"/>
                  </a:cubicBezTo>
                  <a:close/>
                  <a:moveTo>
                    <a:pt x="65" y="237"/>
                  </a:moveTo>
                  <a:cubicBezTo>
                    <a:pt x="55" y="233"/>
                    <a:pt x="48" y="227"/>
                    <a:pt x="43" y="218"/>
                  </a:cubicBezTo>
                  <a:cubicBezTo>
                    <a:pt x="48" y="217"/>
                    <a:pt x="49" y="220"/>
                    <a:pt x="52" y="221"/>
                  </a:cubicBezTo>
                  <a:cubicBezTo>
                    <a:pt x="69" y="217"/>
                    <a:pt x="62" y="185"/>
                    <a:pt x="55" y="174"/>
                  </a:cubicBezTo>
                  <a:cubicBezTo>
                    <a:pt x="70" y="167"/>
                    <a:pt x="94" y="172"/>
                    <a:pt x="108" y="181"/>
                  </a:cubicBezTo>
                  <a:cubicBezTo>
                    <a:pt x="115" y="178"/>
                    <a:pt x="116" y="166"/>
                    <a:pt x="114" y="157"/>
                  </a:cubicBezTo>
                  <a:cubicBezTo>
                    <a:pt x="106" y="155"/>
                    <a:pt x="93" y="157"/>
                    <a:pt x="88" y="151"/>
                  </a:cubicBezTo>
                  <a:cubicBezTo>
                    <a:pt x="85" y="143"/>
                    <a:pt x="84" y="135"/>
                    <a:pt x="77" y="131"/>
                  </a:cubicBezTo>
                  <a:cubicBezTo>
                    <a:pt x="68" y="133"/>
                    <a:pt x="58" y="138"/>
                    <a:pt x="51" y="131"/>
                  </a:cubicBezTo>
                  <a:cubicBezTo>
                    <a:pt x="53" y="125"/>
                    <a:pt x="53" y="119"/>
                    <a:pt x="51" y="108"/>
                  </a:cubicBezTo>
                  <a:cubicBezTo>
                    <a:pt x="66" y="103"/>
                    <a:pt x="78" y="113"/>
                    <a:pt x="90" y="115"/>
                  </a:cubicBezTo>
                  <a:cubicBezTo>
                    <a:pt x="104" y="101"/>
                    <a:pt x="83" y="88"/>
                    <a:pt x="73" y="81"/>
                  </a:cubicBezTo>
                  <a:cubicBezTo>
                    <a:pt x="72" y="72"/>
                    <a:pt x="66" y="68"/>
                    <a:pt x="62" y="63"/>
                  </a:cubicBezTo>
                  <a:cubicBezTo>
                    <a:pt x="63" y="54"/>
                    <a:pt x="60" y="48"/>
                    <a:pt x="58" y="43"/>
                  </a:cubicBezTo>
                  <a:cubicBezTo>
                    <a:pt x="74" y="26"/>
                    <a:pt x="98" y="12"/>
                    <a:pt x="131" y="17"/>
                  </a:cubicBezTo>
                  <a:cubicBezTo>
                    <a:pt x="132" y="35"/>
                    <a:pt x="116" y="43"/>
                    <a:pt x="103" y="41"/>
                  </a:cubicBezTo>
                  <a:cubicBezTo>
                    <a:pt x="100" y="49"/>
                    <a:pt x="106" y="55"/>
                    <a:pt x="105" y="62"/>
                  </a:cubicBezTo>
                  <a:cubicBezTo>
                    <a:pt x="105" y="69"/>
                    <a:pt x="99" y="73"/>
                    <a:pt x="97" y="80"/>
                  </a:cubicBezTo>
                  <a:cubicBezTo>
                    <a:pt x="104" y="93"/>
                    <a:pt x="117" y="100"/>
                    <a:pt x="115" y="121"/>
                  </a:cubicBezTo>
                  <a:cubicBezTo>
                    <a:pt x="119" y="133"/>
                    <a:pt x="132" y="125"/>
                    <a:pt x="142" y="126"/>
                  </a:cubicBezTo>
                  <a:cubicBezTo>
                    <a:pt x="157" y="127"/>
                    <a:pt x="168" y="136"/>
                    <a:pt x="180" y="142"/>
                  </a:cubicBezTo>
                  <a:cubicBezTo>
                    <a:pt x="191" y="137"/>
                    <a:pt x="205" y="129"/>
                    <a:pt x="217" y="129"/>
                  </a:cubicBezTo>
                  <a:cubicBezTo>
                    <a:pt x="220" y="124"/>
                    <a:pt x="222" y="117"/>
                    <a:pt x="221" y="109"/>
                  </a:cubicBezTo>
                  <a:cubicBezTo>
                    <a:pt x="228" y="120"/>
                    <a:pt x="227" y="145"/>
                    <a:pt x="227" y="158"/>
                  </a:cubicBezTo>
                  <a:cubicBezTo>
                    <a:pt x="222" y="157"/>
                    <a:pt x="217" y="154"/>
                    <a:pt x="213" y="156"/>
                  </a:cubicBezTo>
                  <a:cubicBezTo>
                    <a:pt x="204" y="162"/>
                    <a:pt x="207" y="169"/>
                    <a:pt x="208" y="182"/>
                  </a:cubicBezTo>
                  <a:cubicBezTo>
                    <a:pt x="205" y="187"/>
                    <a:pt x="198" y="188"/>
                    <a:pt x="195" y="192"/>
                  </a:cubicBezTo>
                  <a:cubicBezTo>
                    <a:pt x="194" y="201"/>
                    <a:pt x="193" y="203"/>
                    <a:pt x="189" y="207"/>
                  </a:cubicBezTo>
                  <a:cubicBezTo>
                    <a:pt x="179" y="204"/>
                    <a:pt x="180" y="193"/>
                    <a:pt x="171" y="192"/>
                  </a:cubicBezTo>
                  <a:cubicBezTo>
                    <a:pt x="163" y="192"/>
                    <a:pt x="159" y="200"/>
                    <a:pt x="159" y="209"/>
                  </a:cubicBezTo>
                  <a:cubicBezTo>
                    <a:pt x="159" y="217"/>
                    <a:pt x="166" y="223"/>
                    <a:pt x="165" y="230"/>
                  </a:cubicBezTo>
                  <a:cubicBezTo>
                    <a:pt x="161" y="230"/>
                    <a:pt x="160" y="232"/>
                    <a:pt x="154" y="231"/>
                  </a:cubicBezTo>
                  <a:cubicBezTo>
                    <a:pt x="151" y="237"/>
                    <a:pt x="151" y="243"/>
                    <a:pt x="153" y="252"/>
                  </a:cubicBezTo>
                  <a:cubicBezTo>
                    <a:pt x="151" y="253"/>
                    <a:pt x="145" y="250"/>
                    <a:pt x="145" y="253"/>
                  </a:cubicBezTo>
                  <a:cubicBezTo>
                    <a:pt x="139" y="250"/>
                    <a:pt x="139" y="242"/>
                    <a:pt x="135" y="236"/>
                  </a:cubicBezTo>
                  <a:cubicBezTo>
                    <a:pt x="112" y="231"/>
                    <a:pt x="92" y="230"/>
                    <a:pt x="71" y="224"/>
                  </a:cubicBezTo>
                  <a:cubicBezTo>
                    <a:pt x="68" y="227"/>
                    <a:pt x="64" y="230"/>
                    <a:pt x="65" y="237"/>
                  </a:cubicBezTo>
                  <a:close/>
                  <a:moveTo>
                    <a:pt x="70" y="237"/>
                  </a:moveTo>
                  <a:cubicBezTo>
                    <a:pt x="70" y="235"/>
                    <a:pt x="71" y="235"/>
                    <a:pt x="71" y="233"/>
                  </a:cubicBezTo>
                  <a:cubicBezTo>
                    <a:pt x="77" y="228"/>
                    <a:pt x="83" y="236"/>
                    <a:pt x="89" y="238"/>
                  </a:cubicBezTo>
                  <a:cubicBezTo>
                    <a:pt x="104" y="242"/>
                    <a:pt x="123" y="238"/>
                    <a:pt x="133" y="243"/>
                  </a:cubicBezTo>
                  <a:cubicBezTo>
                    <a:pt x="134" y="247"/>
                    <a:pt x="130" y="252"/>
                    <a:pt x="133" y="253"/>
                  </a:cubicBezTo>
                  <a:cubicBezTo>
                    <a:pt x="114" y="253"/>
                    <a:pt x="81" y="253"/>
                    <a:pt x="70" y="2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789"/>
            <p:cNvSpPr>
              <a:spLocks/>
            </p:cNvSpPr>
            <p:nvPr/>
          </p:nvSpPr>
          <p:spPr bwMode="auto">
            <a:xfrm>
              <a:off x="8469313" y="5391150"/>
              <a:ext cx="68263" cy="58738"/>
            </a:xfrm>
            <a:custGeom>
              <a:avLst/>
              <a:gdLst>
                <a:gd name="T0" fmla="*/ 18 w 28"/>
                <a:gd name="T1" fmla="*/ 24 h 24"/>
                <a:gd name="T2" fmla="*/ 7 w 28"/>
                <a:gd name="T3" fmla="*/ 0 h 24"/>
                <a:gd name="T4" fmla="*/ 18 w 28"/>
                <a:gd name="T5" fmla="*/ 24 h 24"/>
              </a:gdLst>
              <a:ahLst/>
              <a:cxnLst>
                <a:cxn ang="0">
                  <a:pos x="T0" y="T1"/>
                </a:cxn>
                <a:cxn ang="0">
                  <a:pos x="T2" y="T3"/>
                </a:cxn>
                <a:cxn ang="0">
                  <a:pos x="T4" y="T5"/>
                </a:cxn>
              </a:cxnLst>
              <a:rect l="0" t="0" r="r" b="b"/>
              <a:pathLst>
                <a:path w="28" h="24">
                  <a:moveTo>
                    <a:pt x="18" y="24"/>
                  </a:moveTo>
                  <a:cubicBezTo>
                    <a:pt x="28" y="18"/>
                    <a:pt x="15" y="2"/>
                    <a:pt x="7" y="0"/>
                  </a:cubicBezTo>
                  <a:cubicBezTo>
                    <a:pt x="0" y="9"/>
                    <a:pt x="19" y="12"/>
                    <a:pt x="18"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790"/>
            <p:cNvSpPr>
              <a:spLocks/>
            </p:cNvSpPr>
            <p:nvPr/>
          </p:nvSpPr>
          <p:spPr bwMode="auto">
            <a:xfrm>
              <a:off x="8424863" y="5394325"/>
              <a:ext cx="53975" cy="74613"/>
            </a:xfrm>
            <a:custGeom>
              <a:avLst/>
              <a:gdLst>
                <a:gd name="T0" fmla="*/ 20 w 22"/>
                <a:gd name="T1" fmla="*/ 31 h 31"/>
                <a:gd name="T2" fmla="*/ 21 w 22"/>
                <a:gd name="T3" fmla="*/ 16 h 31"/>
                <a:gd name="T4" fmla="*/ 2 w 22"/>
                <a:gd name="T5" fmla="*/ 0 h 31"/>
                <a:gd name="T6" fmla="*/ 1 w 22"/>
                <a:gd name="T7" fmla="*/ 6 h 31"/>
                <a:gd name="T8" fmla="*/ 17 w 22"/>
                <a:gd name="T9" fmla="*/ 21 h 31"/>
                <a:gd name="T10" fmla="*/ 20 w 22"/>
                <a:gd name="T11" fmla="*/ 31 h 31"/>
              </a:gdLst>
              <a:ahLst/>
              <a:cxnLst>
                <a:cxn ang="0">
                  <a:pos x="T0" y="T1"/>
                </a:cxn>
                <a:cxn ang="0">
                  <a:pos x="T2" y="T3"/>
                </a:cxn>
                <a:cxn ang="0">
                  <a:pos x="T4" y="T5"/>
                </a:cxn>
                <a:cxn ang="0">
                  <a:pos x="T6" y="T7"/>
                </a:cxn>
                <a:cxn ang="0">
                  <a:pos x="T8" y="T9"/>
                </a:cxn>
                <a:cxn ang="0">
                  <a:pos x="T10" y="T11"/>
                </a:cxn>
              </a:cxnLst>
              <a:rect l="0" t="0" r="r" b="b"/>
              <a:pathLst>
                <a:path w="22" h="31">
                  <a:moveTo>
                    <a:pt x="20" y="31"/>
                  </a:moveTo>
                  <a:cubicBezTo>
                    <a:pt x="22" y="28"/>
                    <a:pt x="21" y="21"/>
                    <a:pt x="21" y="16"/>
                  </a:cubicBezTo>
                  <a:cubicBezTo>
                    <a:pt x="16" y="10"/>
                    <a:pt x="11" y="3"/>
                    <a:pt x="2" y="0"/>
                  </a:cubicBezTo>
                  <a:cubicBezTo>
                    <a:pt x="2" y="2"/>
                    <a:pt x="0" y="3"/>
                    <a:pt x="1" y="6"/>
                  </a:cubicBezTo>
                  <a:cubicBezTo>
                    <a:pt x="5" y="12"/>
                    <a:pt x="14" y="14"/>
                    <a:pt x="17" y="21"/>
                  </a:cubicBezTo>
                  <a:cubicBezTo>
                    <a:pt x="17" y="25"/>
                    <a:pt x="16" y="31"/>
                    <a:pt x="20"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811"/>
            <p:cNvSpPr>
              <a:spLocks noEditPoints="1"/>
            </p:cNvSpPr>
            <p:nvPr/>
          </p:nvSpPr>
          <p:spPr bwMode="auto">
            <a:xfrm>
              <a:off x="8194675" y="5735637"/>
              <a:ext cx="139700" cy="157162"/>
            </a:xfrm>
            <a:custGeom>
              <a:avLst/>
              <a:gdLst>
                <a:gd name="T0" fmla="*/ 51 w 58"/>
                <a:gd name="T1" fmla="*/ 44 h 65"/>
                <a:gd name="T2" fmla="*/ 58 w 58"/>
                <a:gd name="T3" fmla="*/ 15 h 65"/>
                <a:gd name="T4" fmla="*/ 19 w 58"/>
                <a:gd name="T5" fmla="*/ 34 h 65"/>
                <a:gd name="T6" fmla="*/ 0 w 58"/>
                <a:gd name="T7" fmla="*/ 50 h 65"/>
                <a:gd name="T8" fmla="*/ 51 w 58"/>
                <a:gd name="T9" fmla="*/ 44 h 65"/>
                <a:gd name="T10" fmla="*/ 26 w 58"/>
                <a:gd name="T11" fmla="*/ 37 h 65"/>
                <a:gd name="T12" fmla="*/ 32 w 58"/>
                <a:gd name="T13" fmla="*/ 22 h 65"/>
                <a:gd name="T14" fmla="*/ 43 w 58"/>
                <a:gd name="T15" fmla="*/ 19 h 65"/>
                <a:gd name="T16" fmla="*/ 43 w 58"/>
                <a:gd name="T17" fmla="*/ 15 h 65"/>
                <a:gd name="T18" fmla="*/ 49 w 58"/>
                <a:gd name="T19" fmla="*/ 18 h 65"/>
                <a:gd name="T20" fmla="*/ 45 w 58"/>
                <a:gd name="T21" fmla="*/ 40 h 65"/>
                <a:gd name="T22" fmla="*/ 7 w 58"/>
                <a:gd name="T23" fmla="*/ 49 h 65"/>
                <a:gd name="T24" fmla="*/ 26 w 58"/>
                <a:gd name="T25" fmla="*/ 3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65">
                  <a:moveTo>
                    <a:pt x="51" y="44"/>
                  </a:moveTo>
                  <a:cubicBezTo>
                    <a:pt x="52" y="33"/>
                    <a:pt x="54" y="26"/>
                    <a:pt x="58" y="15"/>
                  </a:cubicBezTo>
                  <a:cubicBezTo>
                    <a:pt x="42" y="0"/>
                    <a:pt x="22" y="15"/>
                    <a:pt x="19" y="34"/>
                  </a:cubicBezTo>
                  <a:cubicBezTo>
                    <a:pt x="10" y="36"/>
                    <a:pt x="0" y="38"/>
                    <a:pt x="0" y="50"/>
                  </a:cubicBezTo>
                  <a:cubicBezTo>
                    <a:pt x="15" y="65"/>
                    <a:pt x="38" y="51"/>
                    <a:pt x="51" y="44"/>
                  </a:cubicBezTo>
                  <a:close/>
                  <a:moveTo>
                    <a:pt x="26" y="37"/>
                  </a:moveTo>
                  <a:cubicBezTo>
                    <a:pt x="27" y="29"/>
                    <a:pt x="32" y="26"/>
                    <a:pt x="32" y="22"/>
                  </a:cubicBezTo>
                  <a:cubicBezTo>
                    <a:pt x="36" y="22"/>
                    <a:pt x="38" y="19"/>
                    <a:pt x="43" y="19"/>
                  </a:cubicBezTo>
                  <a:cubicBezTo>
                    <a:pt x="43" y="18"/>
                    <a:pt x="43" y="16"/>
                    <a:pt x="43" y="15"/>
                  </a:cubicBezTo>
                  <a:cubicBezTo>
                    <a:pt x="46" y="15"/>
                    <a:pt x="47" y="17"/>
                    <a:pt x="49" y="18"/>
                  </a:cubicBezTo>
                  <a:cubicBezTo>
                    <a:pt x="47" y="24"/>
                    <a:pt x="46" y="32"/>
                    <a:pt x="45" y="40"/>
                  </a:cubicBezTo>
                  <a:cubicBezTo>
                    <a:pt x="33" y="44"/>
                    <a:pt x="22" y="56"/>
                    <a:pt x="7" y="49"/>
                  </a:cubicBezTo>
                  <a:cubicBezTo>
                    <a:pt x="9" y="40"/>
                    <a:pt x="22" y="43"/>
                    <a:pt x="26"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813"/>
            <p:cNvSpPr>
              <a:spLocks/>
            </p:cNvSpPr>
            <p:nvPr/>
          </p:nvSpPr>
          <p:spPr bwMode="auto">
            <a:xfrm>
              <a:off x="8524875" y="5778500"/>
              <a:ext cx="39688" cy="87312"/>
            </a:xfrm>
            <a:custGeom>
              <a:avLst/>
              <a:gdLst>
                <a:gd name="T0" fmla="*/ 4 w 16"/>
                <a:gd name="T1" fmla="*/ 36 h 36"/>
                <a:gd name="T2" fmla="*/ 16 w 16"/>
                <a:gd name="T3" fmla="*/ 1 h 36"/>
                <a:gd name="T4" fmla="*/ 12 w 16"/>
                <a:gd name="T5" fmla="*/ 0 h 36"/>
                <a:gd name="T6" fmla="*/ 9 w 16"/>
                <a:gd name="T7" fmla="*/ 4 h 36"/>
                <a:gd name="T8" fmla="*/ 4 w 16"/>
                <a:gd name="T9" fmla="*/ 36 h 36"/>
              </a:gdLst>
              <a:ahLst/>
              <a:cxnLst>
                <a:cxn ang="0">
                  <a:pos x="T0" y="T1"/>
                </a:cxn>
                <a:cxn ang="0">
                  <a:pos x="T2" y="T3"/>
                </a:cxn>
                <a:cxn ang="0">
                  <a:pos x="T4" y="T5"/>
                </a:cxn>
                <a:cxn ang="0">
                  <a:pos x="T6" y="T7"/>
                </a:cxn>
                <a:cxn ang="0">
                  <a:pos x="T8" y="T9"/>
                </a:cxn>
              </a:cxnLst>
              <a:rect l="0" t="0" r="r" b="b"/>
              <a:pathLst>
                <a:path w="16" h="36">
                  <a:moveTo>
                    <a:pt x="4" y="36"/>
                  </a:moveTo>
                  <a:cubicBezTo>
                    <a:pt x="13" y="30"/>
                    <a:pt x="14" y="11"/>
                    <a:pt x="16" y="1"/>
                  </a:cubicBezTo>
                  <a:cubicBezTo>
                    <a:pt x="14" y="1"/>
                    <a:pt x="13" y="1"/>
                    <a:pt x="12" y="0"/>
                  </a:cubicBezTo>
                  <a:cubicBezTo>
                    <a:pt x="12" y="2"/>
                    <a:pt x="8" y="1"/>
                    <a:pt x="9" y="4"/>
                  </a:cubicBezTo>
                  <a:cubicBezTo>
                    <a:pt x="13" y="15"/>
                    <a:pt x="0" y="26"/>
                    <a:pt x="4"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817"/>
            <p:cNvSpPr>
              <a:spLocks/>
            </p:cNvSpPr>
            <p:nvPr/>
          </p:nvSpPr>
          <p:spPr bwMode="auto">
            <a:xfrm>
              <a:off x="7937500" y="5837237"/>
              <a:ext cx="49213" cy="63500"/>
            </a:xfrm>
            <a:custGeom>
              <a:avLst/>
              <a:gdLst>
                <a:gd name="T0" fmla="*/ 20 w 20"/>
                <a:gd name="T1" fmla="*/ 26 h 26"/>
                <a:gd name="T2" fmla="*/ 4 w 20"/>
                <a:gd name="T3" fmla="*/ 0 h 26"/>
                <a:gd name="T4" fmla="*/ 20 w 20"/>
                <a:gd name="T5" fmla="*/ 26 h 26"/>
              </a:gdLst>
              <a:ahLst/>
              <a:cxnLst>
                <a:cxn ang="0">
                  <a:pos x="T0" y="T1"/>
                </a:cxn>
                <a:cxn ang="0">
                  <a:pos x="T2" y="T3"/>
                </a:cxn>
                <a:cxn ang="0">
                  <a:pos x="T4" y="T5"/>
                </a:cxn>
              </a:cxnLst>
              <a:rect l="0" t="0" r="r" b="b"/>
              <a:pathLst>
                <a:path w="20" h="26">
                  <a:moveTo>
                    <a:pt x="20" y="26"/>
                  </a:moveTo>
                  <a:cubicBezTo>
                    <a:pt x="15" y="17"/>
                    <a:pt x="12" y="5"/>
                    <a:pt x="4" y="0"/>
                  </a:cubicBezTo>
                  <a:cubicBezTo>
                    <a:pt x="0" y="7"/>
                    <a:pt x="8" y="25"/>
                    <a:pt x="20"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820"/>
            <p:cNvSpPr>
              <a:spLocks/>
            </p:cNvSpPr>
            <p:nvPr/>
          </p:nvSpPr>
          <p:spPr bwMode="auto">
            <a:xfrm>
              <a:off x="7904163" y="5865812"/>
              <a:ext cx="55563" cy="52387"/>
            </a:xfrm>
            <a:custGeom>
              <a:avLst/>
              <a:gdLst>
                <a:gd name="T0" fmla="*/ 23 w 23"/>
                <a:gd name="T1" fmla="*/ 21 h 21"/>
                <a:gd name="T2" fmla="*/ 4 w 23"/>
                <a:gd name="T3" fmla="*/ 0 h 21"/>
                <a:gd name="T4" fmla="*/ 0 w 23"/>
                <a:gd name="T5" fmla="*/ 0 h 21"/>
                <a:gd name="T6" fmla="*/ 23 w 23"/>
                <a:gd name="T7" fmla="*/ 21 h 21"/>
              </a:gdLst>
              <a:ahLst/>
              <a:cxnLst>
                <a:cxn ang="0">
                  <a:pos x="T0" y="T1"/>
                </a:cxn>
                <a:cxn ang="0">
                  <a:pos x="T2" y="T3"/>
                </a:cxn>
                <a:cxn ang="0">
                  <a:pos x="T4" y="T5"/>
                </a:cxn>
                <a:cxn ang="0">
                  <a:pos x="T6" y="T7"/>
                </a:cxn>
              </a:cxnLst>
              <a:rect l="0" t="0" r="r" b="b"/>
              <a:pathLst>
                <a:path w="23" h="21">
                  <a:moveTo>
                    <a:pt x="23" y="21"/>
                  </a:moveTo>
                  <a:cubicBezTo>
                    <a:pt x="21" y="10"/>
                    <a:pt x="8" y="9"/>
                    <a:pt x="4" y="0"/>
                  </a:cubicBezTo>
                  <a:cubicBezTo>
                    <a:pt x="3" y="0"/>
                    <a:pt x="1" y="0"/>
                    <a:pt x="0" y="0"/>
                  </a:cubicBezTo>
                  <a:cubicBezTo>
                    <a:pt x="0" y="14"/>
                    <a:pt x="13" y="16"/>
                    <a:pt x="23"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861"/>
            <p:cNvSpPr>
              <a:spLocks/>
            </p:cNvSpPr>
            <p:nvPr/>
          </p:nvSpPr>
          <p:spPr bwMode="auto">
            <a:xfrm>
              <a:off x="7972425" y="5400675"/>
              <a:ext cx="100013" cy="77787"/>
            </a:xfrm>
            <a:custGeom>
              <a:avLst/>
              <a:gdLst>
                <a:gd name="T0" fmla="*/ 26 w 41"/>
                <a:gd name="T1" fmla="*/ 17 h 32"/>
                <a:gd name="T2" fmla="*/ 41 w 41"/>
                <a:gd name="T3" fmla="*/ 3 h 32"/>
                <a:gd name="T4" fmla="*/ 38 w 41"/>
                <a:gd name="T5" fmla="*/ 0 h 32"/>
                <a:gd name="T6" fmla="*/ 11 w 41"/>
                <a:gd name="T7" fmla="*/ 26 h 32"/>
                <a:gd name="T8" fmla="*/ 13 w 41"/>
                <a:gd name="T9" fmla="*/ 32 h 32"/>
                <a:gd name="T10" fmla="*/ 26 w 41"/>
                <a:gd name="T11" fmla="*/ 17 h 32"/>
              </a:gdLst>
              <a:ahLst/>
              <a:cxnLst>
                <a:cxn ang="0">
                  <a:pos x="T0" y="T1"/>
                </a:cxn>
                <a:cxn ang="0">
                  <a:pos x="T2" y="T3"/>
                </a:cxn>
                <a:cxn ang="0">
                  <a:pos x="T4" y="T5"/>
                </a:cxn>
                <a:cxn ang="0">
                  <a:pos x="T6" y="T7"/>
                </a:cxn>
                <a:cxn ang="0">
                  <a:pos x="T8" y="T9"/>
                </a:cxn>
                <a:cxn ang="0">
                  <a:pos x="T10" y="T11"/>
                </a:cxn>
              </a:cxnLst>
              <a:rect l="0" t="0" r="r" b="b"/>
              <a:pathLst>
                <a:path w="41" h="32">
                  <a:moveTo>
                    <a:pt x="26" y="17"/>
                  </a:moveTo>
                  <a:cubicBezTo>
                    <a:pt x="31" y="12"/>
                    <a:pt x="38" y="10"/>
                    <a:pt x="41" y="3"/>
                  </a:cubicBezTo>
                  <a:cubicBezTo>
                    <a:pt x="39" y="3"/>
                    <a:pt x="38" y="3"/>
                    <a:pt x="38" y="0"/>
                  </a:cubicBezTo>
                  <a:cubicBezTo>
                    <a:pt x="25" y="4"/>
                    <a:pt x="21" y="18"/>
                    <a:pt x="11" y="26"/>
                  </a:cubicBezTo>
                  <a:cubicBezTo>
                    <a:pt x="0" y="17"/>
                    <a:pt x="10" y="29"/>
                    <a:pt x="13" y="32"/>
                  </a:cubicBezTo>
                  <a:cubicBezTo>
                    <a:pt x="21" y="31"/>
                    <a:pt x="22" y="22"/>
                    <a:pt x="2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54" name="Freeform 870"/>
          <p:cNvSpPr>
            <a:spLocks/>
          </p:cNvSpPr>
          <p:nvPr/>
        </p:nvSpPr>
        <p:spPr bwMode="auto">
          <a:xfrm rot="394503">
            <a:off x="330644" y="2256734"/>
            <a:ext cx="332462" cy="286623"/>
          </a:xfrm>
          <a:custGeom>
            <a:avLst/>
            <a:gdLst>
              <a:gd name="T0" fmla="*/ 0 w 61"/>
              <a:gd name="T1" fmla="*/ 23 h 50"/>
              <a:gd name="T2" fmla="*/ 29 w 61"/>
              <a:gd name="T3" fmla="*/ 50 h 50"/>
              <a:gd name="T4" fmla="*/ 33 w 61"/>
              <a:gd name="T5" fmla="*/ 5 h 50"/>
              <a:gd name="T6" fmla="*/ 22 w 61"/>
              <a:gd name="T7" fmla="*/ 16 h 50"/>
              <a:gd name="T8" fmla="*/ 20 w 61"/>
              <a:gd name="T9" fmla="*/ 7 h 50"/>
              <a:gd name="T10" fmla="*/ 0 w 61"/>
              <a:gd name="T11" fmla="*/ 23 h 50"/>
            </a:gdLst>
            <a:ahLst/>
            <a:cxnLst>
              <a:cxn ang="0">
                <a:pos x="T0" y="T1"/>
              </a:cxn>
              <a:cxn ang="0">
                <a:pos x="T2" y="T3"/>
              </a:cxn>
              <a:cxn ang="0">
                <a:pos x="T4" y="T5"/>
              </a:cxn>
              <a:cxn ang="0">
                <a:pos x="T6" y="T7"/>
              </a:cxn>
              <a:cxn ang="0">
                <a:pos x="T8" y="T9"/>
              </a:cxn>
              <a:cxn ang="0">
                <a:pos x="T10" y="T11"/>
              </a:cxn>
            </a:cxnLst>
            <a:rect l="0" t="0" r="r" b="b"/>
            <a:pathLst>
              <a:path w="61" h="50">
                <a:moveTo>
                  <a:pt x="0" y="23"/>
                </a:moveTo>
                <a:cubicBezTo>
                  <a:pt x="0" y="39"/>
                  <a:pt x="18" y="49"/>
                  <a:pt x="29" y="50"/>
                </a:cubicBezTo>
                <a:cubicBezTo>
                  <a:pt x="38" y="42"/>
                  <a:pt x="61" y="0"/>
                  <a:pt x="33" y="5"/>
                </a:cubicBezTo>
                <a:cubicBezTo>
                  <a:pt x="27" y="6"/>
                  <a:pt x="27" y="12"/>
                  <a:pt x="22" y="16"/>
                </a:cubicBezTo>
                <a:cubicBezTo>
                  <a:pt x="23" y="12"/>
                  <a:pt x="19" y="12"/>
                  <a:pt x="20" y="7"/>
                </a:cubicBezTo>
                <a:cubicBezTo>
                  <a:pt x="7" y="1"/>
                  <a:pt x="0" y="14"/>
                  <a:pt x="0" y="23"/>
                </a:cubicBezTo>
                <a:close/>
              </a:path>
            </a:pathLst>
          </a:custGeom>
          <a:solidFill>
            <a:srgbClr val="D0616B"/>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870"/>
          <p:cNvSpPr>
            <a:spLocks/>
          </p:cNvSpPr>
          <p:nvPr/>
        </p:nvSpPr>
        <p:spPr bwMode="auto">
          <a:xfrm rot="394503">
            <a:off x="937530" y="2051191"/>
            <a:ext cx="332462" cy="286623"/>
          </a:xfrm>
          <a:custGeom>
            <a:avLst/>
            <a:gdLst>
              <a:gd name="T0" fmla="*/ 0 w 61"/>
              <a:gd name="T1" fmla="*/ 23 h 50"/>
              <a:gd name="T2" fmla="*/ 29 w 61"/>
              <a:gd name="T3" fmla="*/ 50 h 50"/>
              <a:gd name="T4" fmla="*/ 33 w 61"/>
              <a:gd name="T5" fmla="*/ 5 h 50"/>
              <a:gd name="T6" fmla="*/ 22 w 61"/>
              <a:gd name="T7" fmla="*/ 16 h 50"/>
              <a:gd name="T8" fmla="*/ 20 w 61"/>
              <a:gd name="T9" fmla="*/ 7 h 50"/>
              <a:gd name="T10" fmla="*/ 0 w 61"/>
              <a:gd name="T11" fmla="*/ 23 h 50"/>
            </a:gdLst>
            <a:ahLst/>
            <a:cxnLst>
              <a:cxn ang="0">
                <a:pos x="T0" y="T1"/>
              </a:cxn>
              <a:cxn ang="0">
                <a:pos x="T2" y="T3"/>
              </a:cxn>
              <a:cxn ang="0">
                <a:pos x="T4" y="T5"/>
              </a:cxn>
              <a:cxn ang="0">
                <a:pos x="T6" y="T7"/>
              </a:cxn>
              <a:cxn ang="0">
                <a:pos x="T8" y="T9"/>
              </a:cxn>
              <a:cxn ang="0">
                <a:pos x="T10" y="T11"/>
              </a:cxn>
            </a:cxnLst>
            <a:rect l="0" t="0" r="r" b="b"/>
            <a:pathLst>
              <a:path w="61" h="50">
                <a:moveTo>
                  <a:pt x="0" y="23"/>
                </a:moveTo>
                <a:cubicBezTo>
                  <a:pt x="0" y="39"/>
                  <a:pt x="18" y="49"/>
                  <a:pt x="29" y="50"/>
                </a:cubicBezTo>
                <a:cubicBezTo>
                  <a:pt x="38" y="42"/>
                  <a:pt x="61" y="0"/>
                  <a:pt x="33" y="5"/>
                </a:cubicBezTo>
                <a:cubicBezTo>
                  <a:pt x="27" y="6"/>
                  <a:pt x="27" y="12"/>
                  <a:pt x="22" y="16"/>
                </a:cubicBezTo>
                <a:cubicBezTo>
                  <a:pt x="23" y="12"/>
                  <a:pt x="19" y="12"/>
                  <a:pt x="20" y="7"/>
                </a:cubicBezTo>
                <a:cubicBezTo>
                  <a:pt x="7" y="1"/>
                  <a:pt x="0" y="14"/>
                  <a:pt x="0" y="23"/>
                </a:cubicBezTo>
                <a:close/>
              </a:path>
            </a:pathLst>
          </a:custGeom>
          <a:solidFill>
            <a:srgbClr val="D0616B"/>
          </a:solidFill>
          <a:ln>
            <a:noFill/>
          </a:ln>
          <a:extLst/>
        </p:spPr>
        <p:txBody>
          <a:bodyPr vert="horz" wrap="square" lIns="91440" tIns="45720" rIns="91440" bIns="45720" numCol="1" anchor="t" anchorCtr="0" compatLnSpc="1">
            <a:prstTxWarp prst="textNoShape">
              <a:avLst/>
            </a:prstTxWarp>
          </a:bodyPr>
          <a:lstStyle/>
          <a:p>
            <a:endParaRPr lang="zh-CN" altLang="en-US">
              <a:solidFill>
                <a:srgbClr val="D0616B"/>
              </a:solidFill>
            </a:endParaRPr>
          </a:p>
        </p:txBody>
      </p:sp>
      <p:grpSp>
        <p:nvGrpSpPr>
          <p:cNvPr id="56" name="组 55"/>
          <p:cNvGrpSpPr/>
          <p:nvPr/>
        </p:nvGrpSpPr>
        <p:grpSpPr>
          <a:xfrm>
            <a:off x="315327" y="2501068"/>
            <a:ext cx="841467" cy="1124880"/>
            <a:chOff x="3722620" y="1073804"/>
            <a:chExt cx="845948" cy="1130870"/>
          </a:xfrm>
          <a:solidFill>
            <a:srgbClr val="D0616B"/>
          </a:solidFill>
        </p:grpSpPr>
        <p:sp>
          <p:nvSpPr>
            <p:cNvPr id="57" name="Freeform 635"/>
            <p:cNvSpPr>
              <a:spLocks/>
            </p:cNvSpPr>
            <p:nvPr/>
          </p:nvSpPr>
          <p:spPr bwMode="auto">
            <a:xfrm rot="3469135">
              <a:off x="3964209" y="2011113"/>
              <a:ext cx="101346" cy="285776"/>
            </a:xfrm>
            <a:custGeom>
              <a:avLst/>
              <a:gdLst>
                <a:gd name="T0" fmla="*/ 15 w 29"/>
                <a:gd name="T1" fmla="*/ 0 h 78"/>
                <a:gd name="T2" fmla="*/ 0 w 29"/>
                <a:gd name="T3" fmla="*/ 16 h 78"/>
                <a:gd name="T4" fmla="*/ 10 w 29"/>
                <a:gd name="T5" fmla="*/ 19 h 78"/>
                <a:gd name="T6" fmla="*/ 3 w 29"/>
                <a:gd name="T7" fmla="*/ 63 h 78"/>
                <a:gd name="T8" fmla="*/ 12 w 29"/>
                <a:gd name="T9" fmla="*/ 78 h 78"/>
                <a:gd name="T10" fmla="*/ 9 w 29"/>
                <a:gd name="T11" fmla="*/ 65 h 78"/>
                <a:gd name="T12" fmla="*/ 13 w 29"/>
                <a:gd name="T13" fmla="*/ 19 h 78"/>
                <a:gd name="T14" fmla="*/ 25 w 29"/>
                <a:gd name="T15" fmla="*/ 21 h 78"/>
                <a:gd name="T16" fmla="*/ 15 w 29"/>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78">
                  <a:moveTo>
                    <a:pt x="15" y="0"/>
                  </a:moveTo>
                  <a:cubicBezTo>
                    <a:pt x="10" y="6"/>
                    <a:pt x="4" y="9"/>
                    <a:pt x="0" y="16"/>
                  </a:cubicBezTo>
                  <a:cubicBezTo>
                    <a:pt x="2" y="19"/>
                    <a:pt x="5" y="17"/>
                    <a:pt x="10" y="19"/>
                  </a:cubicBezTo>
                  <a:cubicBezTo>
                    <a:pt x="2" y="32"/>
                    <a:pt x="20" y="52"/>
                    <a:pt x="3" y="63"/>
                  </a:cubicBezTo>
                  <a:cubicBezTo>
                    <a:pt x="3" y="69"/>
                    <a:pt x="3" y="78"/>
                    <a:pt x="12" y="78"/>
                  </a:cubicBezTo>
                  <a:cubicBezTo>
                    <a:pt x="13" y="73"/>
                    <a:pt x="7" y="71"/>
                    <a:pt x="9" y="65"/>
                  </a:cubicBezTo>
                  <a:cubicBezTo>
                    <a:pt x="25" y="56"/>
                    <a:pt x="12" y="34"/>
                    <a:pt x="13" y="19"/>
                  </a:cubicBezTo>
                  <a:cubicBezTo>
                    <a:pt x="18" y="21"/>
                    <a:pt x="22" y="23"/>
                    <a:pt x="25" y="21"/>
                  </a:cubicBezTo>
                  <a:cubicBezTo>
                    <a:pt x="29" y="12"/>
                    <a:pt x="21" y="6"/>
                    <a:pt x="1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768"/>
            <p:cNvSpPr>
              <a:spLocks/>
            </p:cNvSpPr>
            <p:nvPr/>
          </p:nvSpPr>
          <p:spPr bwMode="auto">
            <a:xfrm rot="797589">
              <a:off x="3743127" y="1965828"/>
              <a:ext cx="94589" cy="156096"/>
            </a:xfrm>
            <a:custGeom>
              <a:avLst/>
              <a:gdLst>
                <a:gd name="T0" fmla="*/ 0 w 27"/>
                <a:gd name="T1" fmla="*/ 31 h 42"/>
                <a:gd name="T2" fmla="*/ 25 w 27"/>
                <a:gd name="T3" fmla="*/ 41 h 42"/>
                <a:gd name="T4" fmla="*/ 21 w 27"/>
                <a:gd name="T5" fmla="*/ 33 h 42"/>
                <a:gd name="T6" fmla="*/ 25 w 27"/>
                <a:gd name="T7" fmla="*/ 0 h 42"/>
                <a:gd name="T8" fmla="*/ 3 w 27"/>
                <a:gd name="T9" fmla="*/ 17 h 42"/>
                <a:gd name="T10" fmla="*/ 17 w 27"/>
                <a:gd name="T11" fmla="*/ 11 h 42"/>
                <a:gd name="T12" fmla="*/ 14 w 27"/>
                <a:gd name="T13" fmla="*/ 34 h 42"/>
                <a:gd name="T14" fmla="*/ 0 w 27"/>
                <a:gd name="T15" fmla="*/ 3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42">
                  <a:moveTo>
                    <a:pt x="0" y="31"/>
                  </a:moveTo>
                  <a:cubicBezTo>
                    <a:pt x="0" y="42"/>
                    <a:pt x="18" y="41"/>
                    <a:pt x="25" y="41"/>
                  </a:cubicBezTo>
                  <a:cubicBezTo>
                    <a:pt x="27" y="35"/>
                    <a:pt x="24" y="34"/>
                    <a:pt x="21" y="33"/>
                  </a:cubicBezTo>
                  <a:cubicBezTo>
                    <a:pt x="21" y="26"/>
                    <a:pt x="22" y="12"/>
                    <a:pt x="25" y="0"/>
                  </a:cubicBezTo>
                  <a:cubicBezTo>
                    <a:pt x="17" y="0"/>
                    <a:pt x="7" y="8"/>
                    <a:pt x="3" y="17"/>
                  </a:cubicBezTo>
                  <a:cubicBezTo>
                    <a:pt x="9" y="21"/>
                    <a:pt x="11" y="12"/>
                    <a:pt x="17" y="11"/>
                  </a:cubicBezTo>
                  <a:cubicBezTo>
                    <a:pt x="15" y="18"/>
                    <a:pt x="17" y="28"/>
                    <a:pt x="14" y="34"/>
                  </a:cubicBezTo>
                  <a:cubicBezTo>
                    <a:pt x="11" y="34"/>
                    <a:pt x="6" y="28"/>
                    <a:pt x="0"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794"/>
            <p:cNvSpPr>
              <a:spLocks noEditPoints="1"/>
            </p:cNvSpPr>
            <p:nvPr/>
          </p:nvSpPr>
          <p:spPr bwMode="auto">
            <a:xfrm rot="12600000">
              <a:off x="4087116" y="1110557"/>
              <a:ext cx="243230" cy="859727"/>
            </a:xfrm>
            <a:custGeom>
              <a:avLst/>
              <a:gdLst>
                <a:gd name="T0" fmla="*/ 66 w 70"/>
                <a:gd name="T1" fmla="*/ 70 h 233"/>
                <a:gd name="T2" fmla="*/ 61 w 70"/>
                <a:gd name="T3" fmla="*/ 61 h 233"/>
                <a:gd name="T4" fmla="*/ 32 w 70"/>
                <a:gd name="T5" fmla="*/ 0 h 233"/>
                <a:gd name="T6" fmla="*/ 28 w 70"/>
                <a:gd name="T7" fmla="*/ 0 h 233"/>
                <a:gd name="T8" fmla="*/ 15 w 70"/>
                <a:gd name="T9" fmla="*/ 38 h 233"/>
                <a:gd name="T10" fmla="*/ 7 w 70"/>
                <a:gd name="T11" fmla="*/ 72 h 233"/>
                <a:gd name="T12" fmla="*/ 7 w 70"/>
                <a:gd name="T13" fmla="*/ 224 h 233"/>
                <a:gd name="T14" fmla="*/ 61 w 70"/>
                <a:gd name="T15" fmla="*/ 229 h 233"/>
                <a:gd name="T16" fmla="*/ 68 w 70"/>
                <a:gd name="T17" fmla="*/ 156 h 233"/>
                <a:gd name="T18" fmla="*/ 68 w 70"/>
                <a:gd name="T19" fmla="*/ 112 h 233"/>
                <a:gd name="T20" fmla="*/ 66 w 70"/>
                <a:gd name="T21" fmla="*/ 70 h 233"/>
                <a:gd name="T22" fmla="*/ 21 w 70"/>
                <a:gd name="T23" fmla="*/ 37 h 233"/>
                <a:gd name="T24" fmla="*/ 42 w 70"/>
                <a:gd name="T25" fmla="*/ 36 h 233"/>
                <a:gd name="T26" fmla="*/ 55 w 70"/>
                <a:gd name="T27" fmla="*/ 65 h 233"/>
                <a:gd name="T28" fmla="*/ 17 w 70"/>
                <a:gd name="T29" fmla="*/ 68 h 233"/>
                <a:gd name="T30" fmla="*/ 21 w 70"/>
                <a:gd name="T31" fmla="*/ 37 h 233"/>
                <a:gd name="T32" fmla="*/ 32 w 70"/>
                <a:gd name="T33" fmla="*/ 77 h 233"/>
                <a:gd name="T34" fmla="*/ 44 w 70"/>
                <a:gd name="T35" fmla="*/ 75 h 233"/>
                <a:gd name="T36" fmla="*/ 45 w 70"/>
                <a:gd name="T37" fmla="*/ 164 h 233"/>
                <a:gd name="T38" fmla="*/ 41 w 70"/>
                <a:gd name="T39" fmla="*/ 180 h 233"/>
                <a:gd name="T40" fmla="*/ 36 w 70"/>
                <a:gd name="T41" fmla="*/ 173 h 233"/>
                <a:gd name="T42" fmla="*/ 32 w 70"/>
                <a:gd name="T43" fmla="*/ 77 h 233"/>
                <a:gd name="T44" fmla="*/ 17 w 70"/>
                <a:gd name="T45" fmla="*/ 77 h 233"/>
                <a:gd name="T46" fmla="*/ 25 w 70"/>
                <a:gd name="T47" fmla="*/ 77 h 233"/>
                <a:gd name="T48" fmla="*/ 31 w 70"/>
                <a:gd name="T49" fmla="*/ 181 h 233"/>
                <a:gd name="T50" fmla="*/ 14 w 70"/>
                <a:gd name="T51" fmla="*/ 181 h 233"/>
                <a:gd name="T52" fmla="*/ 17 w 70"/>
                <a:gd name="T53" fmla="*/ 77 h 233"/>
                <a:gd name="T54" fmla="*/ 46 w 70"/>
                <a:gd name="T55" fmla="*/ 189 h 233"/>
                <a:gd name="T56" fmla="*/ 61 w 70"/>
                <a:gd name="T57" fmla="*/ 192 h 233"/>
                <a:gd name="T58" fmla="*/ 35 w 70"/>
                <a:gd name="T59" fmla="*/ 195 h 233"/>
                <a:gd name="T60" fmla="*/ 12 w 70"/>
                <a:gd name="T61" fmla="*/ 189 h 233"/>
                <a:gd name="T62" fmla="*/ 46 w 70"/>
                <a:gd name="T63" fmla="*/ 189 h 233"/>
                <a:gd name="T64" fmla="*/ 55 w 70"/>
                <a:gd name="T65" fmla="*/ 223 h 233"/>
                <a:gd name="T66" fmla="*/ 15 w 70"/>
                <a:gd name="T67" fmla="*/ 220 h 233"/>
                <a:gd name="T68" fmla="*/ 12 w 70"/>
                <a:gd name="T69" fmla="*/ 202 h 233"/>
                <a:gd name="T70" fmla="*/ 61 w 70"/>
                <a:gd name="T71" fmla="*/ 205 h 233"/>
                <a:gd name="T72" fmla="*/ 55 w 70"/>
                <a:gd name="T73" fmla="*/ 223 h 233"/>
                <a:gd name="T74" fmla="*/ 61 w 70"/>
                <a:gd name="T75" fmla="*/ 165 h 233"/>
                <a:gd name="T76" fmla="*/ 55 w 70"/>
                <a:gd name="T77" fmla="*/ 180 h 233"/>
                <a:gd name="T78" fmla="*/ 52 w 70"/>
                <a:gd name="T79" fmla="*/ 157 h 233"/>
                <a:gd name="T80" fmla="*/ 52 w 70"/>
                <a:gd name="T81" fmla="*/ 73 h 233"/>
                <a:gd name="T82" fmla="*/ 56 w 70"/>
                <a:gd name="T83" fmla="*/ 72 h 233"/>
                <a:gd name="T84" fmla="*/ 59 w 70"/>
                <a:gd name="T85" fmla="*/ 75 h 233"/>
                <a:gd name="T86" fmla="*/ 61 w 70"/>
                <a:gd name="T87" fmla="*/ 165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0" h="233">
                  <a:moveTo>
                    <a:pt x="66" y="70"/>
                  </a:moveTo>
                  <a:cubicBezTo>
                    <a:pt x="66" y="67"/>
                    <a:pt x="62" y="64"/>
                    <a:pt x="61" y="61"/>
                  </a:cubicBezTo>
                  <a:cubicBezTo>
                    <a:pt x="50" y="41"/>
                    <a:pt x="42" y="18"/>
                    <a:pt x="32" y="0"/>
                  </a:cubicBezTo>
                  <a:cubicBezTo>
                    <a:pt x="31" y="0"/>
                    <a:pt x="29" y="0"/>
                    <a:pt x="28" y="0"/>
                  </a:cubicBezTo>
                  <a:cubicBezTo>
                    <a:pt x="22" y="12"/>
                    <a:pt x="19" y="24"/>
                    <a:pt x="15" y="38"/>
                  </a:cubicBezTo>
                  <a:cubicBezTo>
                    <a:pt x="12" y="50"/>
                    <a:pt x="11" y="66"/>
                    <a:pt x="7" y="72"/>
                  </a:cubicBezTo>
                  <a:cubicBezTo>
                    <a:pt x="14" y="126"/>
                    <a:pt x="0" y="184"/>
                    <a:pt x="7" y="224"/>
                  </a:cubicBezTo>
                  <a:cubicBezTo>
                    <a:pt x="18" y="232"/>
                    <a:pt x="44" y="233"/>
                    <a:pt x="61" y="229"/>
                  </a:cubicBezTo>
                  <a:cubicBezTo>
                    <a:pt x="70" y="211"/>
                    <a:pt x="68" y="184"/>
                    <a:pt x="68" y="156"/>
                  </a:cubicBezTo>
                  <a:cubicBezTo>
                    <a:pt x="68" y="142"/>
                    <a:pt x="68" y="128"/>
                    <a:pt x="68" y="112"/>
                  </a:cubicBezTo>
                  <a:cubicBezTo>
                    <a:pt x="68" y="98"/>
                    <a:pt x="69" y="82"/>
                    <a:pt x="66" y="70"/>
                  </a:cubicBezTo>
                  <a:close/>
                  <a:moveTo>
                    <a:pt x="21" y="37"/>
                  </a:moveTo>
                  <a:cubicBezTo>
                    <a:pt x="25" y="37"/>
                    <a:pt x="37" y="34"/>
                    <a:pt x="42" y="36"/>
                  </a:cubicBezTo>
                  <a:cubicBezTo>
                    <a:pt x="46" y="46"/>
                    <a:pt x="53" y="54"/>
                    <a:pt x="55" y="65"/>
                  </a:cubicBezTo>
                  <a:cubicBezTo>
                    <a:pt x="41" y="68"/>
                    <a:pt x="30" y="72"/>
                    <a:pt x="17" y="68"/>
                  </a:cubicBezTo>
                  <a:cubicBezTo>
                    <a:pt x="16" y="59"/>
                    <a:pt x="19" y="49"/>
                    <a:pt x="21" y="37"/>
                  </a:cubicBezTo>
                  <a:close/>
                  <a:moveTo>
                    <a:pt x="32" y="77"/>
                  </a:moveTo>
                  <a:cubicBezTo>
                    <a:pt x="35" y="76"/>
                    <a:pt x="39" y="75"/>
                    <a:pt x="44" y="75"/>
                  </a:cubicBezTo>
                  <a:cubicBezTo>
                    <a:pt x="43" y="107"/>
                    <a:pt x="45" y="134"/>
                    <a:pt x="45" y="164"/>
                  </a:cubicBezTo>
                  <a:cubicBezTo>
                    <a:pt x="45" y="168"/>
                    <a:pt x="47" y="179"/>
                    <a:pt x="41" y="180"/>
                  </a:cubicBezTo>
                  <a:cubicBezTo>
                    <a:pt x="37" y="179"/>
                    <a:pt x="37" y="174"/>
                    <a:pt x="36" y="173"/>
                  </a:cubicBezTo>
                  <a:cubicBezTo>
                    <a:pt x="31" y="139"/>
                    <a:pt x="41" y="115"/>
                    <a:pt x="32" y="77"/>
                  </a:cubicBezTo>
                  <a:close/>
                  <a:moveTo>
                    <a:pt x="17" y="77"/>
                  </a:moveTo>
                  <a:cubicBezTo>
                    <a:pt x="19" y="77"/>
                    <a:pt x="22" y="77"/>
                    <a:pt x="25" y="77"/>
                  </a:cubicBezTo>
                  <a:cubicBezTo>
                    <a:pt x="33" y="111"/>
                    <a:pt x="28" y="152"/>
                    <a:pt x="31" y="181"/>
                  </a:cubicBezTo>
                  <a:cubicBezTo>
                    <a:pt x="25" y="181"/>
                    <a:pt x="19" y="181"/>
                    <a:pt x="14" y="181"/>
                  </a:cubicBezTo>
                  <a:cubicBezTo>
                    <a:pt x="11" y="155"/>
                    <a:pt x="19" y="113"/>
                    <a:pt x="17" y="77"/>
                  </a:cubicBezTo>
                  <a:close/>
                  <a:moveTo>
                    <a:pt x="46" y="189"/>
                  </a:moveTo>
                  <a:cubicBezTo>
                    <a:pt x="50" y="189"/>
                    <a:pt x="58" y="186"/>
                    <a:pt x="61" y="192"/>
                  </a:cubicBezTo>
                  <a:cubicBezTo>
                    <a:pt x="60" y="199"/>
                    <a:pt x="44" y="196"/>
                    <a:pt x="35" y="195"/>
                  </a:cubicBezTo>
                  <a:cubicBezTo>
                    <a:pt x="26" y="195"/>
                    <a:pt x="13" y="197"/>
                    <a:pt x="12" y="189"/>
                  </a:cubicBezTo>
                  <a:cubicBezTo>
                    <a:pt x="26" y="190"/>
                    <a:pt x="34" y="188"/>
                    <a:pt x="46" y="189"/>
                  </a:cubicBezTo>
                  <a:close/>
                  <a:moveTo>
                    <a:pt x="55" y="223"/>
                  </a:moveTo>
                  <a:cubicBezTo>
                    <a:pt x="42" y="224"/>
                    <a:pt x="30" y="223"/>
                    <a:pt x="15" y="220"/>
                  </a:cubicBezTo>
                  <a:cubicBezTo>
                    <a:pt x="13" y="216"/>
                    <a:pt x="14" y="207"/>
                    <a:pt x="12" y="202"/>
                  </a:cubicBezTo>
                  <a:cubicBezTo>
                    <a:pt x="32" y="202"/>
                    <a:pt x="40" y="205"/>
                    <a:pt x="61" y="205"/>
                  </a:cubicBezTo>
                  <a:cubicBezTo>
                    <a:pt x="62" y="214"/>
                    <a:pt x="58" y="218"/>
                    <a:pt x="55" y="223"/>
                  </a:cubicBezTo>
                  <a:close/>
                  <a:moveTo>
                    <a:pt x="61" y="165"/>
                  </a:moveTo>
                  <a:cubicBezTo>
                    <a:pt x="60" y="170"/>
                    <a:pt x="64" y="180"/>
                    <a:pt x="55" y="180"/>
                  </a:cubicBezTo>
                  <a:cubicBezTo>
                    <a:pt x="49" y="176"/>
                    <a:pt x="52" y="167"/>
                    <a:pt x="52" y="157"/>
                  </a:cubicBezTo>
                  <a:cubicBezTo>
                    <a:pt x="51" y="133"/>
                    <a:pt x="49" y="100"/>
                    <a:pt x="52" y="73"/>
                  </a:cubicBezTo>
                  <a:cubicBezTo>
                    <a:pt x="54" y="74"/>
                    <a:pt x="56" y="74"/>
                    <a:pt x="56" y="72"/>
                  </a:cubicBezTo>
                  <a:cubicBezTo>
                    <a:pt x="58" y="73"/>
                    <a:pt x="59" y="73"/>
                    <a:pt x="59" y="75"/>
                  </a:cubicBezTo>
                  <a:cubicBezTo>
                    <a:pt x="62" y="103"/>
                    <a:pt x="64" y="144"/>
                    <a:pt x="61" y="1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836"/>
            <p:cNvSpPr>
              <a:spLocks/>
            </p:cNvSpPr>
            <p:nvPr/>
          </p:nvSpPr>
          <p:spPr bwMode="auto">
            <a:xfrm rot="12600000">
              <a:off x="4510013" y="1685603"/>
              <a:ext cx="58555" cy="81650"/>
            </a:xfrm>
            <a:custGeom>
              <a:avLst/>
              <a:gdLst>
                <a:gd name="T0" fmla="*/ 9 w 17"/>
                <a:gd name="T1" fmla="*/ 22 h 22"/>
                <a:gd name="T2" fmla="*/ 12 w 17"/>
                <a:gd name="T3" fmla="*/ 19 h 22"/>
                <a:gd name="T4" fmla="*/ 14 w 17"/>
                <a:gd name="T5" fmla="*/ 0 h 22"/>
                <a:gd name="T6" fmla="*/ 9 w 17"/>
                <a:gd name="T7" fmla="*/ 22 h 22"/>
              </a:gdLst>
              <a:ahLst/>
              <a:cxnLst>
                <a:cxn ang="0">
                  <a:pos x="T0" y="T1"/>
                </a:cxn>
                <a:cxn ang="0">
                  <a:pos x="T2" y="T3"/>
                </a:cxn>
                <a:cxn ang="0">
                  <a:pos x="T4" y="T5"/>
                </a:cxn>
                <a:cxn ang="0">
                  <a:pos x="T6" y="T7"/>
                </a:cxn>
              </a:cxnLst>
              <a:rect l="0" t="0" r="r" b="b"/>
              <a:pathLst>
                <a:path w="17" h="22">
                  <a:moveTo>
                    <a:pt x="9" y="22"/>
                  </a:moveTo>
                  <a:cubicBezTo>
                    <a:pt x="9" y="20"/>
                    <a:pt x="12" y="20"/>
                    <a:pt x="12" y="19"/>
                  </a:cubicBezTo>
                  <a:cubicBezTo>
                    <a:pt x="9" y="15"/>
                    <a:pt x="17" y="5"/>
                    <a:pt x="14" y="0"/>
                  </a:cubicBezTo>
                  <a:cubicBezTo>
                    <a:pt x="6" y="1"/>
                    <a:pt x="0" y="20"/>
                    <a:pt x="9"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870"/>
            <p:cNvSpPr>
              <a:spLocks/>
            </p:cNvSpPr>
            <p:nvPr/>
          </p:nvSpPr>
          <p:spPr bwMode="auto">
            <a:xfrm rot="3581735">
              <a:off x="4327242" y="1586597"/>
              <a:ext cx="211700" cy="182512"/>
            </a:xfrm>
            <a:custGeom>
              <a:avLst/>
              <a:gdLst>
                <a:gd name="T0" fmla="*/ 0 w 61"/>
                <a:gd name="T1" fmla="*/ 23 h 50"/>
                <a:gd name="T2" fmla="*/ 29 w 61"/>
                <a:gd name="T3" fmla="*/ 50 h 50"/>
                <a:gd name="T4" fmla="*/ 33 w 61"/>
                <a:gd name="T5" fmla="*/ 5 h 50"/>
                <a:gd name="T6" fmla="*/ 22 w 61"/>
                <a:gd name="T7" fmla="*/ 16 h 50"/>
                <a:gd name="T8" fmla="*/ 20 w 61"/>
                <a:gd name="T9" fmla="*/ 7 h 50"/>
                <a:gd name="T10" fmla="*/ 0 w 61"/>
                <a:gd name="T11" fmla="*/ 23 h 50"/>
              </a:gdLst>
              <a:ahLst/>
              <a:cxnLst>
                <a:cxn ang="0">
                  <a:pos x="T0" y="T1"/>
                </a:cxn>
                <a:cxn ang="0">
                  <a:pos x="T2" y="T3"/>
                </a:cxn>
                <a:cxn ang="0">
                  <a:pos x="T4" y="T5"/>
                </a:cxn>
                <a:cxn ang="0">
                  <a:pos x="T6" y="T7"/>
                </a:cxn>
                <a:cxn ang="0">
                  <a:pos x="T8" y="T9"/>
                </a:cxn>
                <a:cxn ang="0">
                  <a:pos x="T10" y="T11"/>
                </a:cxn>
              </a:cxnLst>
              <a:rect l="0" t="0" r="r" b="b"/>
              <a:pathLst>
                <a:path w="61" h="50">
                  <a:moveTo>
                    <a:pt x="0" y="23"/>
                  </a:moveTo>
                  <a:cubicBezTo>
                    <a:pt x="0" y="39"/>
                    <a:pt x="18" y="49"/>
                    <a:pt x="29" y="50"/>
                  </a:cubicBezTo>
                  <a:cubicBezTo>
                    <a:pt x="38" y="42"/>
                    <a:pt x="61" y="0"/>
                    <a:pt x="33" y="5"/>
                  </a:cubicBezTo>
                  <a:cubicBezTo>
                    <a:pt x="27" y="6"/>
                    <a:pt x="27" y="12"/>
                    <a:pt x="22" y="16"/>
                  </a:cubicBezTo>
                  <a:cubicBezTo>
                    <a:pt x="23" y="12"/>
                    <a:pt x="19" y="12"/>
                    <a:pt x="20" y="7"/>
                  </a:cubicBezTo>
                  <a:cubicBezTo>
                    <a:pt x="7" y="1"/>
                    <a:pt x="0" y="14"/>
                    <a:pt x="0"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902"/>
            <p:cNvSpPr>
              <a:spLocks/>
            </p:cNvSpPr>
            <p:nvPr/>
          </p:nvSpPr>
          <p:spPr bwMode="auto">
            <a:xfrm rot="11711802">
              <a:off x="3722620" y="1521104"/>
              <a:ext cx="247734" cy="410651"/>
            </a:xfrm>
            <a:custGeom>
              <a:avLst/>
              <a:gdLst>
                <a:gd name="T0" fmla="*/ 22 w 72"/>
                <a:gd name="T1" fmla="*/ 68 h 111"/>
                <a:gd name="T2" fmla="*/ 29 w 72"/>
                <a:gd name="T3" fmla="*/ 108 h 111"/>
                <a:gd name="T4" fmla="*/ 48 w 72"/>
                <a:gd name="T5" fmla="*/ 34 h 111"/>
                <a:gd name="T6" fmla="*/ 72 w 72"/>
                <a:gd name="T7" fmla="*/ 36 h 111"/>
                <a:gd name="T8" fmla="*/ 50 w 72"/>
                <a:gd name="T9" fmla="*/ 0 h 111"/>
                <a:gd name="T10" fmla="*/ 46 w 72"/>
                <a:gd name="T11" fmla="*/ 3 h 111"/>
                <a:gd name="T12" fmla="*/ 33 w 72"/>
                <a:gd name="T13" fmla="*/ 70 h 111"/>
                <a:gd name="T14" fmla="*/ 22 w 72"/>
                <a:gd name="T15" fmla="*/ 68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11">
                  <a:moveTo>
                    <a:pt x="22" y="68"/>
                  </a:moveTo>
                  <a:cubicBezTo>
                    <a:pt x="10" y="75"/>
                    <a:pt x="0" y="111"/>
                    <a:pt x="29" y="108"/>
                  </a:cubicBezTo>
                  <a:cubicBezTo>
                    <a:pt x="47" y="96"/>
                    <a:pt x="35" y="51"/>
                    <a:pt x="48" y="34"/>
                  </a:cubicBezTo>
                  <a:cubicBezTo>
                    <a:pt x="58" y="33"/>
                    <a:pt x="66" y="43"/>
                    <a:pt x="72" y="36"/>
                  </a:cubicBezTo>
                  <a:cubicBezTo>
                    <a:pt x="72" y="22"/>
                    <a:pt x="63" y="5"/>
                    <a:pt x="50" y="0"/>
                  </a:cubicBezTo>
                  <a:cubicBezTo>
                    <a:pt x="49" y="2"/>
                    <a:pt x="47" y="2"/>
                    <a:pt x="46" y="3"/>
                  </a:cubicBezTo>
                  <a:cubicBezTo>
                    <a:pt x="40" y="26"/>
                    <a:pt x="38" y="47"/>
                    <a:pt x="33" y="70"/>
                  </a:cubicBezTo>
                  <a:cubicBezTo>
                    <a:pt x="30" y="69"/>
                    <a:pt x="27" y="68"/>
                    <a:pt x="22" y="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870"/>
            <p:cNvSpPr>
              <a:spLocks/>
            </p:cNvSpPr>
            <p:nvPr/>
          </p:nvSpPr>
          <p:spPr bwMode="auto">
            <a:xfrm rot="394503">
              <a:off x="4031333" y="1073804"/>
              <a:ext cx="211700" cy="182512"/>
            </a:xfrm>
            <a:custGeom>
              <a:avLst/>
              <a:gdLst>
                <a:gd name="T0" fmla="*/ 0 w 61"/>
                <a:gd name="T1" fmla="*/ 23 h 50"/>
                <a:gd name="T2" fmla="*/ 29 w 61"/>
                <a:gd name="T3" fmla="*/ 50 h 50"/>
                <a:gd name="T4" fmla="*/ 33 w 61"/>
                <a:gd name="T5" fmla="*/ 5 h 50"/>
                <a:gd name="T6" fmla="*/ 22 w 61"/>
                <a:gd name="T7" fmla="*/ 16 h 50"/>
                <a:gd name="T8" fmla="*/ 20 w 61"/>
                <a:gd name="T9" fmla="*/ 7 h 50"/>
                <a:gd name="T10" fmla="*/ 0 w 61"/>
                <a:gd name="T11" fmla="*/ 23 h 50"/>
              </a:gdLst>
              <a:ahLst/>
              <a:cxnLst>
                <a:cxn ang="0">
                  <a:pos x="T0" y="T1"/>
                </a:cxn>
                <a:cxn ang="0">
                  <a:pos x="T2" y="T3"/>
                </a:cxn>
                <a:cxn ang="0">
                  <a:pos x="T4" y="T5"/>
                </a:cxn>
                <a:cxn ang="0">
                  <a:pos x="T6" y="T7"/>
                </a:cxn>
                <a:cxn ang="0">
                  <a:pos x="T8" y="T9"/>
                </a:cxn>
                <a:cxn ang="0">
                  <a:pos x="T10" y="T11"/>
                </a:cxn>
              </a:cxnLst>
              <a:rect l="0" t="0" r="r" b="b"/>
              <a:pathLst>
                <a:path w="61" h="50">
                  <a:moveTo>
                    <a:pt x="0" y="23"/>
                  </a:moveTo>
                  <a:cubicBezTo>
                    <a:pt x="0" y="39"/>
                    <a:pt x="18" y="49"/>
                    <a:pt x="29" y="50"/>
                  </a:cubicBezTo>
                  <a:cubicBezTo>
                    <a:pt x="38" y="42"/>
                    <a:pt x="61" y="0"/>
                    <a:pt x="33" y="5"/>
                  </a:cubicBezTo>
                  <a:cubicBezTo>
                    <a:pt x="27" y="6"/>
                    <a:pt x="27" y="12"/>
                    <a:pt x="22" y="16"/>
                  </a:cubicBezTo>
                  <a:cubicBezTo>
                    <a:pt x="23" y="12"/>
                    <a:pt x="19" y="12"/>
                    <a:pt x="20" y="7"/>
                  </a:cubicBezTo>
                  <a:cubicBezTo>
                    <a:pt x="7" y="1"/>
                    <a:pt x="0" y="14"/>
                    <a:pt x="0"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Tree>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2"/>
          </p:nvPr>
        </p:nvSpPr>
        <p:spPr>
          <a:xfrm>
            <a:off x="701675" y="184150"/>
            <a:ext cx="7729855" cy="613410"/>
          </a:xfrm>
        </p:spPr>
        <p:txBody>
          <a:bodyPr wrap="square"/>
          <a:lstStyle/>
          <a:p>
            <a:r>
              <a:rPr lang="en-US" altLang="zh-CN" dirty="0" smtClean="0"/>
              <a:t>02 </a:t>
            </a:r>
            <a:r>
              <a:rPr lang="zh-CN" altLang="en-US" dirty="0" smtClean="0"/>
              <a:t>创新工作</a:t>
            </a:r>
            <a:r>
              <a:rPr lang="en-US" altLang="zh-CN" dirty="0" smtClean="0"/>
              <a:t>——</a:t>
            </a:r>
            <a:r>
              <a:rPr lang="zh-CN" altLang="en-US" dirty="0" smtClean="0"/>
              <a:t>做教职工的</a:t>
            </a:r>
            <a:r>
              <a:rPr lang="en-US" altLang="zh-CN" dirty="0" smtClean="0"/>
              <a:t>“</a:t>
            </a:r>
            <a:r>
              <a:rPr lang="zh-CN" altLang="en-US" dirty="0" smtClean="0"/>
              <a:t>引路人</a:t>
            </a:r>
            <a:r>
              <a:rPr lang="en-US" altLang="zh-CN" dirty="0" smtClean="0"/>
              <a:t>”</a:t>
            </a:r>
          </a:p>
        </p:txBody>
      </p:sp>
      <p:sp>
        <p:nvSpPr>
          <p:cNvPr id="6" name="内容占位符 5"/>
          <p:cNvSpPr>
            <a:spLocks noGrp="1"/>
          </p:cNvSpPr>
          <p:nvPr>
            <p:ph idx="1"/>
          </p:nvPr>
        </p:nvSpPr>
        <p:spPr>
          <a:xfrm>
            <a:off x="609600" y="1117597"/>
            <a:ext cx="10350500" cy="3467099"/>
          </a:xfrm>
        </p:spPr>
        <p:txBody>
          <a:bodyPr/>
          <a:lstStyle/>
          <a:p>
            <a:pPr>
              <a:lnSpc>
                <a:spcPct val="150000"/>
              </a:lnSpc>
            </a:pPr>
            <a:r>
              <a:rPr lang="zh-CN" altLang="en-US" dirty="0" smtClean="0"/>
              <a:t>在机关二总支领导下，为建党</a:t>
            </a:r>
            <a:r>
              <a:rPr lang="en-US" altLang="zh-CN" dirty="0" smtClean="0"/>
              <a:t>95</a:t>
            </a:r>
            <a:r>
              <a:rPr lang="zh-CN" altLang="en-US" dirty="0" smtClean="0"/>
              <a:t>周年献礼</a:t>
            </a:r>
          </a:p>
          <a:p>
            <a:pPr>
              <a:lnSpc>
                <a:spcPct val="150000"/>
              </a:lnSpc>
            </a:pPr>
            <a:r>
              <a:rPr lang="zh-CN" altLang="en-US" dirty="0" smtClean="0"/>
              <a:t>编排演出红色经典舞剧《红色娘子军》选段《万泉河水》</a:t>
            </a:r>
            <a:endParaRPr lang="zh-CN" altLang="en-US" dirty="0"/>
          </a:p>
        </p:txBody>
      </p:sp>
      <p:pic>
        <p:nvPicPr>
          <p:cNvPr id="4" name="图片 3" descr="10"/>
          <p:cNvPicPr>
            <a:picLocks noChangeAspect="1"/>
          </p:cNvPicPr>
          <p:nvPr/>
        </p:nvPicPr>
        <p:blipFill>
          <a:blip r:embed="rId2"/>
          <a:stretch>
            <a:fillRect/>
          </a:stretch>
        </p:blipFill>
        <p:spPr>
          <a:xfrm>
            <a:off x="887938" y="3138907"/>
            <a:ext cx="4333224" cy="28915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图片 4" descr="11"/>
          <p:cNvPicPr>
            <a:picLocks noChangeAspect="1"/>
          </p:cNvPicPr>
          <p:nvPr/>
        </p:nvPicPr>
        <p:blipFill>
          <a:blip r:embed="rId3"/>
          <a:stretch>
            <a:fillRect/>
          </a:stretch>
        </p:blipFill>
        <p:spPr>
          <a:xfrm>
            <a:off x="6381354" y="3183467"/>
            <a:ext cx="4448147" cy="29652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图片 2" descr="20120822143709175.pn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50667" y="1083731"/>
            <a:ext cx="930063" cy="812391"/>
          </a:xfrm>
          <a:prstGeom prst="rect">
            <a:avLst/>
          </a:prstGeom>
        </p:spPr>
      </p:pic>
    </p:spTree>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2"/>
          </p:nvPr>
        </p:nvSpPr>
        <p:spPr>
          <a:xfrm>
            <a:off x="701675" y="184150"/>
            <a:ext cx="7729855" cy="613410"/>
          </a:xfrm>
        </p:spPr>
        <p:txBody>
          <a:bodyPr wrap="square"/>
          <a:lstStyle/>
          <a:p>
            <a:r>
              <a:rPr lang="en-US" altLang="zh-CN" dirty="0" smtClean="0"/>
              <a:t>02 </a:t>
            </a:r>
            <a:r>
              <a:rPr lang="zh-CN" altLang="en-US" dirty="0" smtClean="0"/>
              <a:t>创新工作</a:t>
            </a:r>
            <a:r>
              <a:rPr lang="en-US" altLang="zh-CN" dirty="0" smtClean="0"/>
              <a:t>——</a:t>
            </a:r>
            <a:r>
              <a:rPr lang="zh-CN" altLang="en-US" dirty="0" smtClean="0"/>
              <a:t>做教职工的</a:t>
            </a:r>
            <a:r>
              <a:rPr lang="en-US" altLang="zh-CN" dirty="0" smtClean="0"/>
              <a:t>“</a:t>
            </a:r>
            <a:r>
              <a:rPr lang="zh-CN" altLang="en-US" dirty="0" smtClean="0"/>
              <a:t>引路人</a:t>
            </a:r>
            <a:r>
              <a:rPr lang="en-US" altLang="zh-CN" dirty="0" smtClean="0"/>
              <a:t>”</a:t>
            </a:r>
          </a:p>
        </p:txBody>
      </p:sp>
      <p:pic>
        <p:nvPicPr>
          <p:cNvPr id="5" name="图片 4" descr="DSC_8868"/>
          <p:cNvPicPr>
            <a:picLocks noChangeAspect="1"/>
          </p:cNvPicPr>
          <p:nvPr/>
        </p:nvPicPr>
        <p:blipFill>
          <a:blip r:embed="rId2"/>
          <a:stretch>
            <a:fillRect/>
          </a:stretch>
        </p:blipFill>
        <p:spPr>
          <a:xfrm>
            <a:off x="8030028" y="1447800"/>
            <a:ext cx="2904672" cy="19383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图片 7" descr="3"/>
          <p:cNvPicPr>
            <a:picLocks noChangeAspect="1"/>
          </p:cNvPicPr>
          <p:nvPr/>
        </p:nvPicPr>
        <p:blipFill>
          <a:blip r:embed="rId3"/>
          <a:stretch>
            <a:fillRect/>
          </a:stretch>
        </p:blipFill>
        <p:spPr>
          <a:xfrm>
            <a:off x="3797300" y="2140583"/>
            <a:ext cx="3448291" cy="258635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9" name="图片 8" descr="5"/>
          <p:cNvPicPr>
            <a:picLocks noChangeAspect="1"/>
          </p:cNvPicPr>
          <p:nvPr/>
        </p:nvPicPr>
        <p:blipFill>
          <a:blip r:embed="rId4"/>
          <a:stretch>
            <a:fillRect/>
          </a:stretch>
        </p:blipFill>
        <p:spPr>
          <a:xfrm>
            <a:off x="701675" y="4117181"/>
            <a:ext cx="2486025" cy="18645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圆角矩形 6"/>
          <p:cNvSpPr/>
          <p:nvPr/>
        </p:nvSpPr>
        <p:spPr>
          <a:xfrm>
            <a:off x="609600" y="1244600"/>
            <a:ext cx="2819400" cy="25781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r>
              <a:rPr lang="zh-CN" altLang="en-US" sz="2400" b="1" dirty="0" smtClean="0">
                <a:latin typeface="微软雅黑" panose="020B0503020204020204" pitchFamily="34" charset="-122"/>
                <a:ea typeface="微软雅黑" panose="020B0503020204020204" pitchFamily="34" charset="-122"/>
              </a:rPr>
              <a:t>演员阵容强大</a:t>
            </a:r>
            <a:endParaRPr lang="en-US" altLang="zh-CN" sz="2400" b="1" dirty="0" smtClean="0">
              <a:latin typeface="微软雅黑" panose="020B0503020204020204" pitchFamily="34" charset="-122"/>
              <a:ea typeface="微软雅黑" panose="020B0503020204020204" pitchFamily="34" charset="-122"/>
            </a:endParaRPr>
          </a:p>
          <a:p>
            <a:pPr algn="ctr">
              <a:lnSpc>
                <a:spcPct val="200000"/>
              </a:lnSpc>
            </a:pPr>
            <a:r>
              <a:rPr lang="zh-CN" altLang="en-US" sz="2400" b="1" dirty="0" smtClean="0">
                <a:latin typeface="微软雅黑" panose="020B0503020204020204" pitchFamily="34" charset="-122"/>
                <a:ea typeface="微软雅黑" panose="020B0503020204020204" pitchFamily="34" charset="-122"/>
              </a:rPr>
              <a:t>覆盖面广</a:t>
            </a:r>
            <a:endParaRPr lang="zh-CN" altLang="en-US" sz="2400" b="1" dirty="0">
              <a:latin typeface="微软雅黑" panose="020B0503020204020204" pitchFamily="34" charset="-122"/>
              <a:ea typeface="微软雅黑" panose="020B0503020204020204" pitchFamily="34" charset="-122"/>
            </a:endParaRPr>
          </a:p>
        </p:txBody>
      </p:sp>
      <p:sp>
        <p:nvSpPr>
          <p:cNvPr id="10" name="圆角矩形 9"/>
          <p:cNvSpPr/>
          <p:nvPr/>
        </p:nvSpPr>
        <p:spPr>
          <a:xfrm>
            <a:off x="7550391" y="3822700"/>
            <a:ext cx="4197109" cy="2374900"/>
          </a:xfrm>
          <a:prstGeom prst="roundRect">
            <a:avLst/>
          </a:prstGeom>
          <a:solidFill>
            <a:schemeClr val="tx2">
              <a:lumMod val="75000"/>
              <a:lumOff val="25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r>
              <a:rPr lang="en-US" altLang="zh-CN" sz="2400" b="1" dirty="0" smtClean="0">
                <a:latin typeface="微软雅黑" panose="020B0503020204020204" pitchFamily="34" charset="-122"/>
                <a:ea typeface="微软雅黑" panose="020B0503020204020204" pitchFamily="34" charset="-122"/>
              </a:rPr>
              <a:t>2</a:t>
            </a:r>
            <a:r>
              <a:rPr lang="zh-CN" altLang="en-US" sz="2400" b="1" dirty="0" smtClean="0">
                <a:latin typeface="微软雅黑" panose="020B0503020204020204" pitchFamily="34" charset="-122"/>
                <a:ea typeface="微软雅黑" panose="020B0503020204020204" pitchFamily="34" charset="-122"/>
              </a:rPr>
              <a:t>位校领导出演</a:t>
            </a:r>
            <a:endParaRPr lang="en-US" altLang="zh-CN" sz="2400" b="1" dirty="0" smtClean="0">
              <a:latin typeface="微软雅黑" panose="020B0503020204020204" pitchFamily="34" charset="-122"/>
              <a:ea typeface="微软雅黑" panose="020B0503020204020204" pitchFamily="34" charset="-122"/>
            </a:endParaRPr>
          </a:p>
          <a:p>
            <a:pPr algn="ctr">
              <a:lnSpc>
                <a:spcPct val="200000"/>
              </a:lnSpc>
            </a:pPr>
            <a:r>
              <a:rPr lang="zh-CN" altLang="en-US" sz="2400" b="1" dirty="0" smtClean="0">
                <a:latin typeface="微软雅黑" panose="020B0503020204020204" pitchFamily="34" charset="-122"/>
                <a:ea typeface="微软雅黑" panose="020B0503020204020204" pitchFamily="34" charset="-122"/>
              </a:rPr>
              <a:t>1</a:t>
            </a:r>
            <a:r>
              <a:rPr lang="en-US" altLang="zh-CN" sz="2400" b="1" dirty="0" smtClean="0">
                <a:latin typeface="微软雅黑" panose="020B0503020204020204" pitchFamily="34" charset="-122"/>
                <a:ea typeface="微软雅黑" panose="020B0503020204020204" pitchFamily="34" charset="-122"/>
              </a:rPr>
              <a:t>0</a:t>
            </a:r>
            <a:r>
              <a:rPr lang="zh-CN" altLang="en-US" sz="2400" b="1" dirty="0" smtClean="0">
                <a:latin typeface="微软雅黑" panose="020B0503020204020204" pitchFamily="34" charset="-122"/>
                <a:ea typeface="微软雅黑" panose="020B0503020204020204" pitchFamily="34" charset="-122"/>
              </a:rPr>
              <a:t>位处级领导</a:t>
            </a:r>
            <a:endParaRPr lang="en-US" altLang="zh-CN" sz="2400" b="1" dirty="0" smtClean="0">
              <a:latin typeface="微软雅黑" panose="020B0503020204020204" pitchFamily="34" charset="-122"/>
              <a:ea typeface="微软雅黑" panose="020B0503020204020204" pitchFamily="34" charset="-122"/>
            </a:endParaRPr>
          </a:p>
          <a:p>
            <a:pPr algn="ctr">
              <a:lnSpc>
                <a:spcPct val="200000"/>
              </a:lnSpc>
            </a:pPr>
            <a:r>
              <a:rPr lang="zh-CN" altLang="en-US" sz="2400" b="1" dirty="0" smtClean="0">
                <a:latin typeface="微软雅黑" panose="020B0503020204020204" pitchFamily="34" charset="-122"/>
                <a:ea typeface="微软雅黑" panose="020B0503020204020204" pitchFamily="34" charset="-122"/>
              </a:rPr>
              <a:t>来自十个部门的近</a:t>
            </a:r>
            <a:r>
              <a:rPr lang="en-US" altLang="zh-CN" sz="2400" b="1" dirty="0" smtClean="0">
                <a:latin typeface="微软雅黑" panose="020B0503020204020204" pitchFamily="34" charset="-122"/>
                <a:ea typeface="微软雅黑" panose="020B0503020204020204" pitchFamily="34" charset="-122"/>
              </a:rPr>
              <a:t>50</a:t>
            </a:r>
            <a:r>
              <a:rPr lang="zh-CN" altLang="en-US" sz="2400" b="1" dirty="0" smtClean="0">
                <a:latin typeface="微软雅黑" panose="020B0503020204020204" pitchFamily="34" charset="-122"/>
                <a:ea typeface="微软雅黑" panose="020B0503020204020204" pitchFamily="34" charset="-122"/>
              </a:rPr>
              <a:t>位演员</a:t>
            </a:r>
          </a:p>
        </p:txBody>
      </p:sp>
    </p:spTree>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2"/>
          </p:nvPr>
        </p:nvSpPr>
        <p:spPr>
          <a:xfrm>
            <a:off x="701675" y="184150"/>
            <a:ext cx="7729855" cy="613410"/>
          </a:xfrm>
        </p:spPr>
        <p:txBody>
          <a:bodyPr wrap="square"/>
          <a:lstStyle/>
          <a:p>
            <a:r>
              <a:rPr lang="en-US" altLang="zh-CN" dirty="0" smtClean="0"/>
              <a:t>02 </a:t>
            </a:r>
            <a:r>
              <a:rPr lang="zh-CN" altLang="en-US" dirty="0" smtClean="0"/>
              <a:t>创新工作</a:t>
            </a:r>
            <a:r>
              <a:rPr lang="en-US" altLang="zh-CN" dirty="0" smtClean="0"/>
              <a:t>——</a:t>
            </a:r>
            <a:r>
              <a:rPr lang="zh-CN" altLang="en-US" dirty="0" smtClean="0"/>
              <a:t>做教职工的</a:t>
            </a:r>
            <a:r>
              <a:rPr lang="en-US" altLang="zh-CN" dirty="0" smtClean="0"/>
              <a:t>“</a:t>
            </a:r>
            <a:r>
              <a:rPr lang="zh-CN" altLang="en-US" dirty="0" smtClean="0"/>
              <a:t>引路人</a:t>
            </a:r>
            <a:r>
              <a:rPr lang="en-US" altLang="zh-CN" dirty="0" smtClean="0"/>
              <a:t>”</a:t>
            </a:r>
          </a:p>
        </p:txBody>
      </p:sp>
      <p:sp>
        <p:nvSpPr>
          <p:cNvPr id="6" name="内容占位符 5"/>
          <p:cNvSpPr>
            <a:spLocks noGrp="1"/>
          </p:cNvSpPr>
          <p:nvPr>
            <p:ph idx="1"/>
          </p:nvPr>
        </p:nvSpPr>
        <p:spPr>
          <a:xfrm>
            <a:off x="508002" y="1286933"/>
            <a:ext cx="10350500" cy="3467099"/>
          </a:xfrm>
        </p:spPr>
        <p:txBody>
          <a:bodyPr/>
          <a:lstStyle/>
          <a:p>
            <a:pPr>
              <a:lnSpc>
                <a:spcPct val="150000"/>
              </a:lnSpc>
            </a:pPr>
            <a:r>
              <a:rPr lang="zh-CN" sz="2400" b="1" dirty="0" smtClean="0">
                <a:sym typeface="+mn-ea"/>
              </a:rPr>
              <a:t>积累友谊和默契</a:t>
            </a:r>
            <a:r>
              <a:rPr lang="en-US" altLang="zh-CN" sz="2400" b="1" dirty="0" smtClean="0">
                <a:sym typeface="+mn-ea"/>
              </a:rPr>
              <a:t>——</a:t>
            </a:r>
            <a:r>
              <a:rPr lang="zh-CN" altLang="en-US" sz="2400" b="1" dirty="0" smtClean="0">
                <a:sym typeface="+mn-ea"/>
              </a:rPr>
              <a:t>制作演出纪念</a:t>
            </a:r>
            <a:r>
              <a:rPr lang="zh-CN" sz="2400" b="1" dirty="0" smtClean="0">
                <a:sym typeface="+mn-ea"/>
              </a:rPr>
              <a:t>光盘</a:t>
            </a:r>
            <a:r>
              <a:rPr lang="zh-CN" altLang="en-US" sz="2400" b="1" dirty="0" smtClean="0">
                <a:sym typeface="+mn-ea"/>
              </a:rPr>
              <a:t>，留存美好回忆</a:t>
            </a:r>
            <a:endParaRPr lang="zh-CN" sz="2400" b="1" dirty="0" smtClean="0">
              <a:sym typeface="+mn-ea"/>
            </a:endParaRPr>
          </a:p>
          <a:p>
            <a:pPr>
              <a:lnSpc>
                <a:spcPct val="150000"/>
              </a:lnSpc>
            </a:pPr>
            <a:r>
              <a:rPr lang="zh-CN" sz="2400" b="1" dirty="0" smtClean="0">
                <a:sym typeface="+mn-ea"/>
              </a:rPr>
              <a:t>重温革命年代</a:t>
            </a:r>
            <a:r>
              <a:rPr lang="en-US" altLang="zh-CN" sz="2400" b="1" dirty="0" smtClean="0">
                <a:sym typeface="+mn-ea"/>
              </a:rPr>
              <a:t>——</a:t>
            </a:r>
            <a:r>
              <a:rPr lang="zh-CN" sz="2400" b="1" dirty="0" smtClean="0">
                <a:sym typeface="+mn-ea"/>
              </a:rPr>
              <a:t>将思想政治引领与文艺表演结合</a:t>
            </a:r>
          </a:p>
          <a:p>
            <a:pPr>
              <a:lnSpc>
                <a:spcPct val="150000"/>
              </a:lnSpc>
            </a:pPr>
            <a:r>
              <a:rPr lang="zh-CN" altLang="zh-CN" sz="2400" b="1" dirty="0" smtClean="0">
                <a:sym typeface="+mn-ea"/>
              </a:rPr>
              <a:t>校报</a:t>
            </a:r>
            <a:r>
              <a:rPr lang="zh-CN" altLang="en-US" sz="2400" b="1" dirty="0" smtClean="0">
                <a:sym typeface="+mn-ea"/>
              </a:rPr>
              <a:t>特别</a:t>
            </a:r>
            <a:r>
              <a:rPr lang="zh-CN" altLang="zh-CN" sz="2400" b="1" dirty="0" smtClean="0">
                <a:sym typeface="+mn-ea"/>
              </a:rPr>
              <a:t>报道</a:t>
            </a:r>
            <a:r>
              <a:rPr lang="en-US" altLang="zh-CN" sz="2400" b="1" dirty="0" smtClean="0">
                <a:sym typeface="+mn-ea"/>
              </a:rPr>
              <a:t>——</a:t>
            </a:r>
            <a:r>
              <a:rPr lang="zh-CN" sz="2400" b="1" dirty="0" smtClean="0">
                <a:sym typeface="+mn-ea"/>
              </a:rPr>
              <a:t>教育意义</a:t>
            </a:r>
            <a:r>
              <a:rPr lang="zh-CN" altLang="en-US" sz="2400" b="1" dirty="0" smtClean="0">
                <a:sym typeface="+mn-ea"/>
              </a:rPr>
              <a:t>突出、活动效果良好</a:t>
            </a:r>
            <a:endParaRPr lang="zh-CN" altLang="en-US" sz="2400" dirty="0"/>
          </a:p>
        </p:txBody>
      </p:sp>
      <p:pic>
        <p:nvPicPr>
          <p:cNvPr id="5" name="图片 4" descr="定稿1"/>
          <p:cNvPicPr>
            <a:picLocks noChangeAspect="1"/>
          </p:cNvPicPr>
          <p:nvPr/>
        </p:nvPicPr>
        <p:blipFill>
          <a:blip r:embed="rId2"/>
          <a:stretch>
            <a:fillRect/>
          </a:stretch>
        </p:blipFill>
        <p:spPr>
          <a:xfrm>
            <a:off x="609600" y="3676966"/>
            <a:ext cx="3885565" cy="2562225"/>
          </a:xfrm>
          <a:prstGeom prst="rect">
            <a:avLst/>
          </a:prstGeom>
          <a:ln w="57150" cmpd="sng">
            <a:solidFill>
              <a:srgbClr val="AE505F"/>
            </a:solidFill>
          </a:ln>
          <a:effectLst>
            <a:outerShdw blurRad="292100" dist="139700" dir="2700000" algn="tl" rotWithShape="0">
              <a:srgbClr val="333333">
                <a:alpha val="65000"/>
              </a:srgbClr>
            </a:outerShdw>
          </a:effectLst>
        </p:spPr>
      </p:pic>
      <p:pic>
        <p:nvPicPr>
          <p:cNvPr id="8" name="图片 7" descr="定稿2"/>
          <p:cNvPicPr>
            <a:picLocks noChangeAspect="1"/>
          </p:cNvPicPr>
          <p:nvPr/>
        </p:nvPicPr>
        <p:blipFill>
          <a:blip r:embed="rId3"/>
          <a:stretch>
            <a:fillRect/>
          </a:stretch>
        </p:blipFill>
        <p:spPr>
          <a:xfrm>
            <a:off x="4859867" y="3676966"/>
            <a:ext cx="2556933" cy="2567771"/>
          </a:xfrm>
          <a:prstGeom prst="rect">
            <a:avLst/>
          </a:prstGeom>
          <a:ln w="57150" cmpd="sng">
            <a:solidFill>
              <a:srgbClr val="AE505F"/>
            </a:solidFill>
          </a:ln>
          <a:effectLst>
            <a:outerShdw blurRad="292100" dist="139700" dir="2700000" algn="tl" rotWithShape="0">
              <a:srgbClr val="333333">
                <a:alpha val="65000"/>
              </a:srgbClr>
            </a:outerShdw>
          </a:effectLst>
        </p:spPr>
      </p:pic>
      <p:pic>
        <p:nvPicPr>
          <p:cNvPr id="9" name="图片 8" descr="校报"/>
          <p:cNvPicPr>
            <a:picLocks noChangeAspect="1"/>
          </p:cNvPicPr>
          <p:nvPr/>
        </p:nvPicPr>
        <p:blipFill>
          <a:blip r:embed="rId4"/>
          <a:stretch>
            <a:fillRect/>
          </a:stretch>
        </p:blipFill>
        <p:spPr>
          <a:xfrm>
            <a:off x="8077201" y="2500737"/>
            <a:ext cx="3793535" cy="3772323"/>
          </a:xfrm>
          <a:prstGeom prst="rect">
            <a:avLst/>
          </a:prstGeom>
          <a:ln w="57150" cmpd="sng">
            <a:solidFill>
              <a:schemeClr val="accent5">
                <a:lumMod val="75000"/>
              </a:schemeClr>
            </a:solidFill>
          </a:ln>
          <a:effectLst>
            <a:outerShdw blurRad="292100" dist="139700" dir="2700000" algn="tl" rotWithShape="0">
              <a:srgbClr val="333333">
                <a:alpha val="65000"/>
              </a:srgbClr>
            </a:outerShdw>
          </a:effectLst>
        </p:spPr>
      </p:pic>
    </p:spTree>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2"/>
          </p:nvPr>
        </p:nvSpPr>
        <p:spPr>
          <a:xfrm>
            <a:off x="701675" y="184150"/>
            <a:ext cx="8147050" cy="613410"/>
          </a:xfrm>
        </p:spPr>
        <p:txBody>
          <a:bodyPr wrap="square"/>
          <a:lstStyle/>
          <a:p>
            <a:r>
              <a:rPr lang="en-US" altLang="zh-CN" dirty="0" smtClean="0"/>
              <a:t>02 </a:t>
            </a:r>
            <a:r>
              <a:rPr lang="zh-CN" altLang="en-US" dirty="0" smtClean="0">
                <a:sym typeface="+mn-ea"/>
              </a:rPr>
              <a:t>创新工作</a:t>
            </a:r>
            <a:r>
              <a:rPr lang="en-US" altLang="zh-CN" dirty="0" smtClean="0">
                <a:sym typeface="+mn-ea"/>
              </a:rPr>
              <a:t>——做教职工的“加油人”</a:t>
            </a:r>
          </a:p>
        </p:txBody>
      </p:sp>
      <p:sp>
        <p:nvSpPr>
          <p:cNvPr id="4" name="文本占位符 1"/>
          <p:cNvSpPr txBox="1"/>
          <p:nvPr/>
        </p:nvSpPr>
        <p:spPr>
          <a:xfrm>
            <a:off x="918210" y="1392134"/>
            <a:ext cx="10074275" cy="3637919"/>
          </a:xfrm>
          <a:prstGeom prst="rect">
            <a:avLst/>
          </a:prstGeom>
        </p:spPr>
        <p:txBody>
          <a:bodyPr wrap="square">
            <a:spAutoFit/>
          </a:bodyPr>
          <a:lstStyle/>
          <a:p>
            <a:pPr marL="457200" marR="0" lvl="0" indent="-457200" algn="l" defTabSz="914400" rtl="0" eaLnBrk="1" fontAlgn="auto" latinLnBrk="0" hangingPunct="1">
              <a:lnSpc>
                <a:spcPct val="130000"/>
              </a:lnSpc>
              <a:spcBef>
                <a:spcPts val="0"/>
              </a:spcBef>
              <a:spcAft>
                <a:spcPts val="0"/>
              </a:spcAft>
              <a:buClrTx/>
              <a:buSzTx/>
              <a:buFont typeface="Wingdings" charset="2"/>
              <a:buChar char="ü"/>
              <a:defRPr/>
            </a:pPr>
            <a:r>
              <a:rPr kumimoji="0" lang="zh-CN" altLang="en-US" sz="3200" b="1" i="0" u="none" strike="noStrike" kern="1200" cap="none" spc="0" normalizeH="0" baseline="0" noProof="0" dirty="0" smtClean="0">
                <a:ln>
                  <a:noFill/>
                </a:ln>
                <a:solidFill>
                  <a:schemeClr val="tx1"/>
                </a:solidFill>
                <a:effectLst/>
                <a:uLnTx/>
                <a:uFillTx/>
                <a:latin typeface="+mn-lt"/>
                <a:ea typeface="+mn-ea"/>
                <a:cs typeface="+mn-cs"/>
              </a:rPr>
              <a:t>创新形式：打造激励机制，夯实内部建设基础</a:t>
            </a:r>
            <a:endParaRPr kumimoji="0" lang="en-US" altLang="zh-CN" sz="3200" b="1" i="0" u="none" strike="noStrike" kern="1200" cap="none" spc="0" normalizeH="0" baseline="0" noProof="0" dirty="0" smtClean="0">
              <a:ln>
                <a:noFill/>
              </a:ln>
              <a:solidFill>
                <a:schemeClr val="tx1"/>
              </a:solidFill>
              <a:effectLst/>
              <a:uLnTx/>
              <a:uFillTx/>
              <a:latin typeface="+mn-lt"/>
              <a:ea typeface="+mn-ea"/>
              <a:cs typeface="+mn-cs"/>
            </a:endParaRPr>
          </a:p>
          <a:p>
            <a:pPr marL="457200" marR="0" lvl="0" indent="-457200" algn="l" defTabSz="914400" rtl="0" eaLnBrk="1" fontAlgn="auto" latinLnBrk="0" hangingPunct="1">
              <a:lnSpc>
                <a:spcPct val="130000"/>
              </a:lnSpc>
              <a:spcBef>
                <a:spcPts val="0"/>
              </a:spcBef>
              <a:spcAft>
                <a:spcPts val="0"/>
              </a:spcAft>
              <a:buClrTx/>
              <a:buSzTx/>
              <a:buFont typeface="Wingdings" charset="2"/>
              <a:buChar char="ü"/>
              <a:defRPr/>
            </a:pPr>
            <a:r>
              <a:rPr kumimoji="0" lang="zh-CN" altLang="en-US" sz="3200" b="1" i="0" u="none" strike="noStrike" kern="1200" cap="none" spc="0" normalizeH="0" baseline="0" noProof="0" dirty="0" smtClean="0">
                <a:ln>
                  <a:noFill/>
                </a:ln>
                <a:solidFill>
                  <a:schemeClr val="tx1"/>
                </a:solidFill>
                <a:effectLst/>
                <a:uLnTx/>
                <a:uFillTx/>
                <a:latin typeface="+mn-lt"/>
                <a:ea typeface="+mn-ea"/>
                <a:cs typeface="+mn-cs"/>
              </a:rPr>
              <a:t>挖掘故事：增进彼此了解，营造温暖大家庭氛围</a:t>
            </a:r>
            <a:endParaRPr kumimoji="0" lang="en-US" sz="3200" b="1" i="0" u="none" strike="noStrike" kern="1200" cap="none" spc="0" normalizeH="0" baseline="0" noProof="0" dirty="0" smtClean="0">
              <a:ln>
                <a:noFill/>
              </a:ln>
              <a:solidFill>
                <a:schemeClr val="tx1"/>
              </a:solidFill>
              <a:effectLst/>
              <a:uLnTx/>
              <a:uFillTx/>
              <a:latin typeface="+mn-lt"/>
              <a:ea typeface="+mn-ea"/>
              <a:cs typeface="+mn-cs"/>
            </a:endParaRPr>
          </a:p>
          <a:p>
            <a:pPr marL="457200" marR="0" lvl="0" indent="-457200" algn="l" defTabSz="914400" rtl="0" eaLnBrk="1" fontAlgn="auto" latinLnBrk="0" hangingPunct="1">
              <a:lnSpc>
                <a:spcPct val="130000"/>
              </a:lnSpc>
              <a:spcBef>
                <a:spcPts val="0"/>
              </a:spcBef>
              <a:spcAft>
                <a:spcPts val="0"/>
              </a:spcAft>
              <a:buClrTx/>
              <a:buSzTx/>
              <a:buFont typeface="Wingdings" charset="2"/>
              <a:buChar char="ü"/>
              <a:defRPr/>
            </a:pPr>
            <a:r>
              <a:rPr kumimoji="0" sz="3200" b="1" i="0" u="none" strike="noStrike" kern="1200" cap="none" spc="0" normalizeH="0" baseline="0" noProof="0" dirty="0" smtClean="0">
                <a:ln>
                  <a:noFill/>
                </a:ln>
                <a:solidFill>
                  <a:schemeClr val="tx1"/>
                </a:solidFill>
                <a:effectLst/>
                <a:uLnTx/>
                <a:uFillTx/>
                <a:latin typeface="+mn-lt"/>
                <a:ea typeface="+mn-ea"/>
                <a:cs typeface="+mn-cs"/>
              </a:rPr>
              <a:t>以评促建</a:t>
            </a:r>
            <a:r>
              <a:rPr lang="zh-CN" altLang="en-US" sz="3200" b="1" dirty="0"/>
              <a:t>：</a:t>
            </a:r>
            <a:r>
              <a:rPr kumimoji="0" sz="3200" b="1" i="0" u="none" strike="noStrike" kern="1200" cap="none" spc="0" normalizeH="0" baseline="0" noProof="0" dirty="0" smtClean="0">
                <a:ln>
                  <a:noFill/>
                </a:ln>
                <a:solidFill>
                  <a:schemeClr val="tx1"/>
                </a:solidFill>
                <a:effectLst/>
                <a:uLnTx/>
                <a:uFillTx/>
                <a:latin typeface="+mn-lt"/>
                <a:ea typeface="+mn-ea"/>
                <a:cs typeface="+mn-cs"/>
              </a:rPr>
              <a:t>树立优秀典型，充分发挥榜样带领作用</a:t>
            </a:r>
            <a:endParaRPr kumimoji="0" lang="en-US" sz="3200" b="1" i="0" u="none" strike="noStrike" kern="1200" cap="none" spc="0" normalizeH="0" baseline="0" noProof="0" dirty="0" smtClean="0">
              <a:ln>
                <a:noFill/>
              </a:ln>
              <a:solidFill>
                <a:schemeClr val="tx1"/>
              </a:solidFill>
              <a:effectLst/>
              <a:uLnTx/>
              <a:uFillTx/>
              <a:latin typeface="+mn-lt"/>
              <a:ea typeface="+mn-ea"/>
              <a:cs typeface="+mn-cs"/>
            </a:endParaRPr>
          </a:p>
          <a:p>
            <a:pPr marL="457200" marR="0" lvl="0" indent="-457200" algn="l" defTabSz="914400" rtl="0" eaLnBrk="1" fontAlgn="auto" latinLnBrk="0" hangingPunct="1">
              <a:lnSpc>
                <a:spcPct val="130000"/>
              </a:lnSpc>
              <a:spcBef>
                <a:spcPts val="0"/>
              </a:spcBef>
              <a:spcAft>
                <a:spcPts val="0"/>
              </a:spcAft>
              <a:buClrTx/>
              <a:buSzTx/>
              <a:buFont typeface="Wingdings" charset="2"/>
              <a:buChar char="ü"/>
              <a:defRPr/>
            </a:pPr>
            <a:endParaRPr kumimoji="0" lang="en-US" sz="3200" b="1"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en-US" sz="3200" b="1"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sz="3200" b="1"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9" name="文本占位符 1"/>
          <p:cNvSpPr txBox="1"/>
          <p:nvPr/>
        </p:nvSpPr>
        <p:spPr>
          <a:xfrm>
            <a:off x="1712384" y="6009818"/>
            <a:ext cx="3318510"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zh-CN" sz="2000" b="1" i="0" u="none" strike="noStrike" kern="1200" cap="none" spc="0" normalizeH="0" baseline="0" noProof="0" dirty="0" smtClean="0">
                <a:ln>
                  <a:noFill/>
                </a:ln>
                <a:solidFill>
                  <a:schemeClr val="tx1"/>
                </a:solidFill>
                <a:effectLst/>
                <a:uLnTx/>
                <a:uFillTx/>
                <a:latin typeface="+mn-lt"/>
                <a:ea typeface="+mn-ea"/>
                <a:cs typeface="+mn-cs"/>
              </a:rPr>
              <a:t>首届和美家庭评选表彰活动</a:t>
            </a:r>
          </a:p>
        </p:txBody>
      </p:sp>
      <p:sp>
        <p:nvSpPr>
          <p:cNvPr id="10" name="文本占位符 1"/>
          <p:cNvSpPr txBox="1"/>
          <p:nvPr/>
        </p:nvSpPr>
        <p:spPr>
          <a:xfrm>
            <a:off x="5979159" y="6042172"/>
            <a:ext cx="3943773"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zh-CN" sz="2000" b="1" i="0" u="none" strike="noStrike" kern="1200" cap="none" spc="0" normalizeH="0" baseline="0" noProof="0" dirty="0" smtClean="0">
                <a:ln>
                  <a:noFill/>
                </a:ln>
                <a:solidFill>
                  <a:schemeClr val="tx1"/>
                </a:solidFill>
                <a:effectLst/>
                <a:uLnTx/>
                <a:uFillTx/>
                <a:latin typeface="+mn-lt"/>
                <a:ea typeface="+mn-ea"/>
                <a:cs typeface="+mn-cs"/>
              </a:rPr>
              <a:t>首届工会积极分子评选表彰活动</a:t>
            </a:r>
          </a:p>
        </p:txBody>
      </p:sp>
      <p:pic>
        <p:nvPicPr>
          <p:cNvPr id="5" name="图片 4" descr="796640646.jpg"/>
          <p:cNvPicPr>
            <a:picLocks noChangeAspect="1"/>
          </p:cNvPicPr>
          <p:nvPr/>
        </p:nvPicPr>
        <p:blipFill rotWithShape="1">
          <a:blip r:embed="rId3">
            <a:extLst>
              <a:ext uri="{28A0092B-C50C-407E-A947-70E740481C1C}">
                <a14:useLocalDpi xmlns:a14="http://schemas.microsoft.com/office/drawing/2010/main" val="0"/>
              </a:ext>
            </a:extLst>
          </a:blip>
          <a:srcRect t="7963" b="3704"/>
          <a:stretch/>
        </p:blipFill>
        <p:spPr>
          <a:xfrm>
            <a:off x="6942667" y="3586262"/>
            <a:ext cx="1405466" cy="2207102"/>
          </a:xfrm>
          <a:prstGeom prst="rect">
            <a:avLst/>
          </a:prstGeom>
          <a:ln>
            <a:noFill/>
          </a:ln>
          <a:effectLst>
            <a:outerShdw blurRad="292100" dist="139700" dir="2700000" algn="tl" rotWithShape="0">
              <a:srgbClr val="333333">
                <a:alpha val="65000"/>
              </a:srgbClr>
            </a:outerShdw>
          </a:effectLst>
        </p:spPr>
      </p:pic>
      <p:pic>
        <p:nvPicPr>
          <p:cNvPr id="12" name="图片 11" descr="278659822951350487"/>
          <p:cNvPicPr>
            <a:picLocks noChangeAspect="1"/>
          </p:cNvPicPr>
          <p:nvPr/>
        </p:nvPicPr>
        <p:blipFill>
          <a:blip r:embed="rId4"/>
          <a:stretch>
            <a:fillRect/>
          </a:stretch>
        </p:blipFill>
        <p:spPr>
          <a:xfrm>
            <a:off x="1930400" y="3849104"/>
            <a:ext cx="2861732" cy="1916026"/>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2"/>
          </p:nvPr>
        </p:nvSpPr>
        <p:spPr>
          <a:xfrm>
            <a:off x="701675" y="184150"/>
            <a:ext cx="8147050" cy="613410"/>
          </a:xfrm>
        </p:spPr>
        <p:txBody>
          <a:bodyPr wrap="square"/>
          <a:lstStyle/>
          <a:p>
            <a:r>
              <a:rPr lang="en-US" altLang="zh-CN" dirty="0" smtClean="0"/>
              <a:t>02 </a:t>
            </a:r>
            <a:r>
              <a:rPr lang="zh-CN" altLang="en-US" dirty="0" smtClean="0">
                <a:sym typeface="+mn-ea"/>
              </a:rPr>
              <a:t>创新工作</a:t>
            </a:r>
            <a:r>
              <a:rPr lang="en-US" altLang="zh-CN" dirty="0" smtClean="0">
                <a:sym typeface="+mn-ea"/>
              </a:rPr>
              <a:t>——做教职工的“加油人”</a:t>
            </a:r>
          </a:p>
        </p:txBody>
      </p:sp>
      <p:sp>
        <p:nvSpPr>
          <p:cNvPr id="9" name="文本占位符 1"/>
          <p:cNvSpPr txBox="1"/>
          <p:nvPr/>
        </p:nvSpPr>
        <p:spPr>
          <a:xfrm>
            <a:off x="998855" y="1438704"/>
            <a:ext cx="10627995"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zh-CN" sz="3200" b="1" i="0" u="none" strike="noStrike" kern="1200" cap="none" spc="0" normalizeH="0" baseline="0" noProof="0" dirty="0" smtClean="0">
                <a:ln>
                  <a:noFill/>
                </a:ln>
                <a:solidFill>
                  <a:schemeClr val="tx1"/>
                </a:solidFill>
                <a:effectLst/>
                <a:uLnTx/>
                <a:uFillTx/>
                <a:latin typeface="+mn-lt"/>
                <a:ea typeface="+mn-ea"/>
                <a:cs typeface="+mn-cs"/>
              </a:rPr>
              <a:t>首届</a:t>
            </a:r>
            <a:r>
              <a:rPr kumimoji="0" lang="zh-CN" altLang="en-US" sz="3200" b="1" i="0" u="none" strike="noStrike" kern="1200" cap="none" spc="0" normalizeH="0" baseline="0" noProof="0" dirty="0" smtClean="0">
                <a:ln>
                  <a:noFill/>
                </a:ln>
                <a:solidFill>
                  <a:schemeClr val="tx1"/>
                </a:solidFill>
                <a:effectLst/>
                <a:uLnTx/>
                <a:uFillTx/>
                <a:latin typeface="+mn-lt"/>
                <a:ea typeface="+mn-ea"/>
                <a:cs typeface="+mn-cs"/>
              </a:rPr>
              <a:t>“</a:t>
            </a:r>
            <a:r>
              <a:rPr kumimoji="0" lang="zh-CN" sz="3200" b="1" i="0" u="none" strike="noStrike" kern="1200" cap="none" spc="0" normalizeH="0" baseline="0" noProof="0" dirty="0" smtClean="0">
                <a:ln>
                  <a:noFill/>
                </a:ln>
                <a:solidFill>
                  <a:schemeClr val="tx1"/>
                </a:solidFill>
                <a:effectLst/>
                <a:uLnTx/>
                <a:uFillTx/>
                <a:latin typeface="+mn-lt"/>
                <a:ea typeface="+mn-ea"/>
                <a:cs typeface="+mn-cs"/>
              </a:rPr>
              <a:t>和美家庭</a:t>
            </a:r>
            <a:r>
              <a:rPr kumimoji="0" lang="zh-CN" altLang="en-US" sz="3200" b="1" i="0" u="none" strike="noStrike" kern="1200" cap="none" spc="0" normalizeH="0" baseline="0" noProof="0" dirty="0" smtClean="0">
                <a:ln>
                  <a:noFill/>
                </a:ln>
                <a:solidFill>
                  <a:schemeClr val="tx1"/>
                </a:solidFill>
                <a:effectLst/>
                <a:uLnTx/>
                <a:uFillTx/>
                <a:latin typeface="+mn-lt"/>
                <a:ea typeface="+mn-ea"/>
                <a:cs typeface="+mn-cs"/>
              </a:rPr>
              <a:t>”</a:t>
            </a:r>
            <a:r>
              <a:rPr kumimoji="0" lang="zh-CN" sz="3200" b="1" i="0" u="none" strike="noStrike" kern="1200" cap="none" spc="0" normalizeH="0" baseline="0" noProof="0" dirty="0" smtClean="0">
                <a:ln>
                  <a:noFill/>
                </a:ln>
                <a:solidFill>
                  <a:schemeClr val="tx1"/>
                </a:solidFill>
                <a:effectLst/>
                <a:uLnTx/>
                <a:uFillTx/>
                <a:latin typeface="+mn-lt"/>
                <a:ea typeface="+mn-ea"/>
                <a:cs typeface="+mn-cs"/>
              </a:rPr>
              <a:t>评选表彰活动</a:t>
            </a:r>
            <a:endParaRPr kumimoji="0" lang="en-US" altLang="zh-CN" sz="3200" b="1"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en-US" altLang="zh-CN" sz="3200" b="1" i="0" u="none" strike="noStrike" kern="1200" cap="none" spc="0" normalizeH="0" baseline="0" noProof="0" dirty="0" smtClean="0">
                <a:ln>
                  <a:noFill/>
                </a:ln>
                <a:solidFill>
                  <a:schemeClr val="tx1"/>
                </a:solidFill>
                <a:effectLst/>
                <a:uLnTx/>
                <a:uFillTx/>
                <a:latin typeface="+mn-lt"/>
                <a:ea typeface="+mn-ea"/>
                <a:cs typeface="+mn-cs"/>
              </a:rPr>
              <a:t>——</a:t>
            </a:r>
            <a:r>
              <a:rPr kumimoji="0" lang="zh-CN" altLang="en-US" sz="3200" b="1" i="0" u="none" strike="noStrike" kern="1200" cap="none" spc="0" normalizeH="0" baseline="0" noProof="0" dirty="0" smtClean="0">
                <a:ln>
                  <a:noFill/>
                </a:ln>
                <a:solidFill>
                  <a:schemeClr val="tx1"/>
                </a:solidFill>
                <a:effectLst/>
                <a:uLnTx/>
                <a:uFillTx/>
                <a:latin typeface="+mn-lt"/>
                <a:ea typeface="+mn-ea"/>
                <a:cs typeface="+mn-cs"/>
              </a:rPr>
              <a:t>参加</a:t>
            </a:r>
            <a:r>
              <a:rPr kumimoji="0" lang="en-US" altLang="zh-CN" sz="3200" b="1" i="0" u="none" strike="noStrike" kern="1200" cap="none" spc="0" normalizeH="0" baseline="0" noProof="0" dirty="0" smtClean="0">
                <a:ln>
                  <a:noFill/>
                </a:ln>
                <a:solidFill>
                  <a:schemeClr val="tx1"/>
                </a:solidFill>
                <a:effectLst/>
                <a:uLnTx/>
                <a:uFillTx/>
                <a:latin typeface="+mn-lt"/>
                <a:ea typeface="+mn-ea"/>
                <a:cs typeface="+mn-cs"/>
              </a:rPr>
              <a:t>“</a:t>
            </a:r>
            <a:r>
              <a:rPr kumimoji="0" lang="zh-CN" altLang="en-US" sz="3200" b="1" i="0" u="none" strike="noStrike" kern="1200" cap="none" spc="0" normalizeH="0" baseline="0" noProof="0" dirty="0" smtClean="0">
                <a:ln>
                  <a:noFill/>
                </a:ln>
                <a:solidFill>
                  <a:schemeClr val="tx1"/>
                </a:solidFill>
                <a:effectLst/>
                <a:uLnTx/>
                <a:uFillTx/>
                <a:latin typeface="+mn-lt"/>
                <a:ea typeface="+mn-ea"/>
                <a:cs typeface="+mn-cs"/>
              </a:rPr>
              <a:t>年度特色活动</a:t>
            </a:r>
            <a:r>
              <a:rPr kumimoji="0" lang="en-US" altLang="zh-CN" sz="3200" b="1" i="0" u="none" strike="noStrike" kern="1200" cap="none" spc="0" normalizeH="0" baseline="0" noProof="0" dirty="0" smtClean="0">
                <a:ln>
                  <a:noFill/>
                </a:ln>
                <a:solidFill>
                  <a:schemeClr val="tx1"/>
                </a:solidFill>
                <a:effectLst/>
                <a:uLnTx/>
                <a:uFillTx/>
                <a:latin typeface="+mn-lt"/>
                <a:ea typeface="+mn-ea"/>
                <a:cs typeface="+mn-cs"/>
              </a:rPr>
              <a:t>”</a:t>
            </a:r>
            <a:r>
              <a:rPr kumimoji="0" lang="zh-CN" altLang="en-US" sz="3200" b="1" i="0" u="none" strike="noStrike" kern="1200" cap="none" spc="0" normalizeH="0" baseline="0" noProof="0" dirty="0" smtClean="0">
                <a:ln>
                  <a:noFill/>
                </a:ln>
                <a:solidFill>
                  <a:schemeClr val="tx1"/>
                </a:solidFill>
                <a:effectLst/>
                <a:uLnTx/>
                <a:uFillTx/>
                <a:latin typeface="+mn-lt"/>
                <a:ea typeface="+mn-ea"/>
                <a:cs typeface="+mn-cs"/>
              </a:rPr>
              <a:t>评选</a:t>
            </a:r>
          </a:p>
        </p:txBody>
      </p:sp>
      <p:pic>
        <p:nvPicPr>
          <p:cNvPr id="3" name="图片 2" descr="376755043896739658"/>
          <p:cNvPicPr>
            <a:picLocks noChangeAspect="1"/>
          </p:cNvPicPr>
          <p:nvPr/>
        </p:nvPicPr>
        <p:blipFill>
          <a:blip r:embed="rId2"/>
          <a:stretch>
            <a:fillRect/>
          </a:stretch>
        </p:blipFill>
        <p:spPr>
          <a:xfrm>
            <a:off x="6315498" y="3081985"/>
            <a:ext cx="3675168" cy="2756138"/>
          </a:xfrm>
          <a:prstGeom prst="rect">
            <a:avLst/>
          </a:prstGeom>
          <a:ln>
            <a:noFill/>
          </a:ln>
          <a:effectLst>
            <a:softEdge rad="112500"/>
          </a:effectLst>
        </p:spPr>
      </p:pic>
      <p:pic>
        <p:nvPicPr>
          <p:cNvPr id="6" name="图片 5" descr="32k58PICczQ.jpg"/>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830492" y="3298389"/>
            <a:ext cx="2869566" cy="2105820"/>
          </a:xfrm>
          <a:prstGeom prst="rect">
            <a:avLst/>
          </a:prstGeom>
        </p:spPr>
      </p:pic>
    </p:spTree>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2"/>
          </p:nvPr>
        </p:nvSpPr>
        <p:spPr>
          <a:xfrm>
            <a:off x="701675" y="184150"/>
            <a:ext cx="7665085" cy="613410"/>
          </a:xfrm>
        </p:spPr>
        <p:txBody>
          <a:bodyPr wrap="square"/>
          <a:lstStyle/>
          <a:p>
            <a:r>
              <a:rPr lang="en-US" altLang="zh-CN" dirty="0" smtClean="0"/>
              <a:t>02 </a:t>
            </a:r>
            <a:r>
              <a:rPr lang="zh-CN" altLang="en-US" dirty="0" smtClean="0">
                <a:sym typeface="+mn-ea"/>
              </a:rPr>
              <a:t>创新工作</a:t>
            </a:r>
            <a:r>
              <a:rPr lang="en-US" altLang="zh-CN" dirty="0" smtClean="0">
                <a:sym typeface="+mn-ea"/>
              </a:rPr>
              <a:t>——做教职工的“加油人”</a:t>
            </a:r>
            <a:endParaRPr lang="zh-CN" altLang="en-US" dirty="0"/>
          </a:p>
        </p:txBody>
      </p:sp>
      <p:sp>
        <p:nvSpPr>
          <p:cNvPr id="3" name="内容占位符 2"/>
          <p:cNvSpPr>
            <a:spLocks noGrp="1"/>
          </p:cNvSpPr>
          <p:nvPr>
            <p:ph idx="1"/>
          </p:nvPr>
        </p:nvSpPr>
        <p:spPr>
          <a:xfrm>
            <a:off x="609600" y="1398270"/>
            <a:ext cx="10972800" cy="4525963"/>
          </a:xfrm>
        </p:spPr>
        <p:txBody>
          <a:bodyPr/>
          <a:lstStyle/>
          <a:p>
            <a:pPr>
              <a:lnSpc>
                <a:spcPct val="200000"/>
              </a:lnSpc>
              <a:buNone/>
            </a:pPr>
            <a:r>
              <a:rPr lang="zh-CN" altLang="en-US" b="1" dirty="0" smtClean="0"/>
              <a:t>         </a:t>
            </a:r>
            <a:r>
              <a:rPr lang="zh-CN" altLang="en-US" sz="2400" b="1" dirty="0" smtClean="0"/>
              <a:t>家庭是社会的基本细胞，是人生的第一所学校。不论时代发生多大变化，不论生活格局发生多大变化，我们都要重视家庭建设，</a:t>
            </a:r>
            <a:r>
              <a:rPr lang="zh-CN" altLang="en-US" sz="2400" b="1" dirty="0" smtClean="0">
                <a:solidFill>
                  <a:srgbClr val="FF0000"/>
                </a:solidFill>
              </a:rPr>
              <a:t>注重家庭、注重家教、注重家风</a:t>
            </a:r>
            <a:r>
              <a:rPr lang="zh-CN" altLang="en-US" sz="2400" b="1" dirty="0" smtClean="0"/>
              <a:t>……使千千万万个家庭成为国家发展、民族进步、社会和谐的重要基点。</a:t>
            </a:r>
          </a:p>
          <a:p>
            <a:pPr algn="r">
              <a:lnSpc>
                <a:spcPct val="150000"/>
              </a:lnSpc>
              <a:buNone/>
            </a:pPr>
            <a:endParaRPr lang="en-US" altLang="zh-CN" b="1" dirty="0" smtClean="0"/>
          </a:p>
          <a:p>
            <a:pPr algn="r">
              <a:lnSpc>
                <a:spcPct val="150000"/>
              </a:lnSpc>
              <a:buNone/>
            </a:pPr>
            <a:r>
              <a:rPr lang="en-US" altLang="zh-CN" b="1" dirty="0" smtClean="0"/>
              <a:t>——</a:t>
            </a:r>
            <a:r>
              <a:rPr lang="en-US" altLang="zh-CN" sz="2000" b="1" dirty="0" smtClean="0"/>
              <a:t>2015</a:t>
            </a:r>
            <a:r>
              <a:rPr lang="zh-CN" altLang="en-US" sz="2000" b="1" dirty="0" smtClean="0"/>
              <a:t>年</a:t>
            </a:r>
            <a:r>
              <a:rPr lang="en-US" altLang="zh-CN" sz="2000" b="1" dirty="0" smtClean="0"/>
              <a:t>2</a:t>
            </a:r>
            <a:r>
              <a:rPr lang="zh-CN" altLang="en-US" sz="2000" b="1" dirty="0" smtClean="0"/>
              <a:t>月</a:t>
            </a:r>
            <a:r>
              <a:rPr lang="en-US" altLang="zh-CN" sz="2000" b="1" dirty="0" smtClean="0"/>
              <a:t>17</a:t>
            </a:r>
            <a:r>
              <a:rPr lang="zh-CN" altLang="en-US" sz="2000" b="1" dirty="0" smtClean="0"/>
              <a:t>日，习近平在春节团拜会上讲话强调</a:t>
            </a:r>
          </a:p>
          <a:p>
            <a:pPr>
              <a:lnSpc>
                <a:spcPct val="150000"/>
              </a:lnSpc>
              <a:buNone/>
            </a:pPr>
            <a:endParaRPr lang="zh-CN" altLang="en-US" b="1" dirty="0"/>
          </a:p>
        </p:txBody>
      </p:sp>
      <p:pic>
        <p:nvPicPr>
          <p:cNvPr id="4" name="图片 3" descr="W020140226577992494631.jpg"/>
          <p:cNvPicPr>
            <a:picLocks noChangeAspect="1"/>
          </p:cNvPicPr>
          <p:nvPr/>
        </p:nvPicPr>
        <p:blipFill>
          <a:blip r:embed="rId2">
            <a:clrChange>
              <a:clrFrom>
                <a:srgbClr val="FFFFFF"/>
              </a:clrFrom>
              <a:clrTo>
                <a:srgbClr val="FFFFFF">
                  <a:alpha val="0"/>
                </a:srgbClr>
              </a:clrTo>
            </a:clrChange>
          </a:blip>
          <a:srcRect l="7612" t="2964" r="7240" b="10671"/>
          <a:stretch>
            <a:fillRect/>
          </a:stretch>
        </p:blipFill>
        <p:spPr>
          <a:xfrm>
            <a:off x="4086496" y="4096033"/>
            <a:ext cx="1510758" cy="1225886"/>
          </a:xfrm>
          <a:prstGeom prst="rect">
            <a:avLst/>
          </a:prstGeom>
        </p:spPr>
      </p:pic>
      <p:sp>
        <p:nvSpPr>
          <p:cNvPr id="5" name="矩形 4"/>
          <p:cNvSpPr/>
          <p:nvPr/>
        </p:nvSpPr>
        <p:spPr>
          <a:xfrm>
            <a:off x="-2" y="6350510"/>
            <a:ext cx="12192000" cy="77491"/>
          </a:xfrm>
          <a:prstGeom prst="rect">
            <a:avLst/>
          </a:prstGeom>
          <a:blipFill>
            <a:blip r:embed="rId3"/>
            <a:stretch>
              <a:fillRect/>
            </a:stretch>
          </a:blipFill>
          <a:ln>
            <a:noFill/>
          </a:ln>
          <a:effectLst>
            <a:innerShdw blurRad="63500" dist="63500" dir="162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endParaRPr kumimoji="1" lang="zh-CN" altLang="en-US">
              <a:solidFill>
                <a:schemeClr val="tx1"/>
              </a:solidFill>
            </a:endParaRPr>
          </a:p>
        </p:txBody>
      </p:sp>
      <p:sp>
        <p:nvSpPr>
          <p:cNvPr id="6" name="矩形 5"/>
          <p:cNvSpPr/>
          <p:nvPr/>
        </p:nvSpPr>
        <p:spPr>
          <a:xfrm>
            <a:off x="0" y="6491207"/>
            <a:ext cx="12192000" cy="77491"/>
          </a:xfrm>
          <a:prstGeom prst="rect">
            <a:avLst/>
          </a:prstGeom>
          <a:blipFill>
            <a:blip r:embed="rId3"/>
            <a:stretch>
              <a:fillRect/>
            </a:stretch>
          </a:blipFill>
          <a:ln>
            <a:noFill/>
          </a:ln>
          <a:effectLst>
            <a:innerShdw blurRad="63500" dist="63500" dir="162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endParaRPr kumimoji="1" lang="zh-CN" altLang="en-US">
              <a:solidFill>
                <a:schemeClr val="tx1"/>
              </a:solidFill>
            </a:endParaRPr>
          </a:p>
        </p:txBody>
      </p:sp>
    </p:spTree>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2"/>
          </p:nvPr>
        </p:nvSpPr>
        <p:spPr>
          <a:xfrm>
            <a:off x="701675" y="184150"/>
            <a:ext cx="8147050" cy="613410"/>
          </a:xfrm>
        </p:spPr>
        <p:txBody>
          <a:bodyPr wrap="square"/>
          <a:lstStyle/>
          <a:p>
            <a:r>
              <a:rPr lang="en-US" altLang="zh-CN" dirty="0" smtClean="0"/>
              <a:t>02 </a:t>
            </a:r>
            <a:r>
              <a:rPr lang="zh-CN" altLang="en-US" dirty="0" smtClean="0">
                <a:sym typeface="+mn-ea"/>
              </a:rPr>
              <a:t>创新工作</a:t>
            </a:r>
            <a:r>
              <a:rPr lang="en-US" altLang="zh-CN" dirty="0" smtClean="0">
                <a:sym typeface="+mn-ea"/>
              </a:rPr>
              <a:t>——做教职工的“加油人”</a:t>
            </a:r>
          </a:p>
        </p:txBody>
      </p:sp>
      <p:sp>
        <p:nvSpPr>
          <p:cNvPr id="100" name="文本框 99"/>
          <p:cNvSpPr txBox="1"/>
          <p:nvPr/>
        </p:nvSpPr>
        <p:spPr>
          <a:xfrm>
            <a:off x="760096" y="1824551"/>
            <a:ext cx="6656704" cy="4580741"/>
          </a:xfrm>
          <a:prstGeom prst="rect">
            <a:avLst/>
          </a:prstGeom>
          <a:noFill/>
          <a:ln w="9525">
            <a:noFill/>
          </a:ln>
        </p:spPr>
        <p:txBody>
          <a:bodyPr wrap="square">
            <a:spAutoFit/>
          </a:bodyPr>
          <a:lstStyle/>
          <a:p>
            <a:pPr marL="514350" indent="-514350">
              <a:lnSpc>
                <a:spcPct val="150000"/>
              </a:lnSpc>
              <a:buAutoNum type="arabicPeriod"/>
            </a:pPr>
            <a:r>
              <a:rPr lang="zh-CN" altLang="en-US" sz="2800" b="1" dirty="0" smtClean="0">
                <a:solidFill>
                  <a:srgbClr val="9C5514"/>
                </a:solidFill>
                <a:latin typeface="微软雅黑" panose="020B0503020204020204" pitchFamily="34" charset="-122"/>
                <a:ea typeface="微软雅黑" panose="020B0503020204020204" pitchFamily="34" charset="-122"/>
                <a:cs typeface="宋体" panose="02010600030101010101" pitchFamily="2" charset="-122"/>
              </a:rPr>
              <a:t>以评促建</a:t>
            </a:r>
            <a:r>
              <a:rPr lang="zh-CN" altLang="zh-CN" sz="2800" b="1" dirty="0">
                <a:solidFill>
                  <a:srgbClr val="9C5514"/>
                </a:solidFill>
                <a:latin typeface="微软雅黑" panose="020B0503020204020204" pitchFamily="34" charset="-122"/>
                <a:ea typeface="微软雅黑" panose="020B0503020204020204" pitchFamily="34" charset="-122"/>
                <a:cs typeface="宋体" panose="02010600030101010101" pitchFamily="2" charset="-122"/>
              </a:rPr>
              <a:t>：</a:t>
            </a:r>
            <a:r>
              <a:rPr lang="zh-CN" altLang="en-US" sz="2800" b="1" dirty="0" smtClean="0">
                <a:solidFill>
                  <a:srgbClr val="9C5514"/>
                </a:solidFill>
                <a:latin typeface="微软雅黑" panose="020B0503020204020204" pitchFamily="34" charset="-122"/>
                <a:ea typeface="微软雅黑" panose="020B0503020204020204" pitchFamily="34" charset="-122"/>
                <a:cs typeface="宋体" panose="02010600030101010101" pitchFamily="2" charset="-122"/>
              </a:rPr>
              <a:t>倡导</a:t>
            </a:r>
            <a:r>
              <a:rPr lang="zh-CN" altLang="en-US" sz="2800" b="1" dirty="0">
                <a:solidFill>
                  <a:srgbClr val="9C5514"/>
                </a:solidFill>
                <a:latin typeface="微软雅黑" panose="020B0503020204020204" pitchFamily="34" charset="-122"/>
                <a:ea typeface="微软雅黑" panose="020B0503020204020204" pitchFamily="34" charset="-122"/>
                <a:cs typeface="宋体" panose="02010600030101010101" pitchFamily="2" charset="-122"/>
              </a:rPr>
              <a:t>“和谐家庭－幸福生活－热情工作”的系统</a:t>
            </a:r>
            <a:r>
              <a:rPr lang="zh-CN" altLang="en-US" sz="2800" b="1" dirty="0" smtClean="0">
                <a:solidFill>
                  <a:srgbClr val="9C5514"/>
                </a:solidFill>
                <a:latin typeface="微软雅黑" panose="020B0503020204020204" pitchFamily="34" charset="-122"/>
                <a:ea typeface="微软雅黑" panose="020B0503020204020204" pitchFamily="34" charset="-122"/>
                <a:cs typeface="宋体" panose="02010600030101010101" pitchFamily="2" charset="-122"/>
              </a:rPr>
              <a:t>理念</a:t>
            </a:r>
            <a:endParaRPr lang="en-US" altLang="zh-CN" sz="2800" b="1" dirty="0" smtClean="0">
              <a:solidFill>
                <a:srgbClr val="9C5514"/>
              </a:solidFill>
              <a:latin typeface="微软雅黑" panose="020B0503020204020204" pitchFamily="34" charset="-122"/>
              <a:ea typeface="微软雅黑" panose="020B0503020204020204" pitchFamily="34" charset="-122"/>
              <a:cs typeface="宋体" panose="02010600030101010101" pitchFamily="2" charset="-122"/>
            </a:endParaRPr>
          </a:p>
          <a:p>
            <a:pPr>
              <a:lnSpc>
                <a:spcPct val="150000"/>
              </a:lnSpc>
            </a:pPr>
            <a:endParaRPr lang="en-US" altLang="zh-CN" sz="2800" b="1" u="none" dirty="0" smtClean="0">
              <a:solidFill>
                <a:srgbClr val="9C5514"/>
              </a:solidFill>
              <a:latin typeface="微软雅黑" panose="020B0503020204020204" pitchFamily="34" charset="-122"/>
              <a:ea typeface="微软雅黑" panose="020B0503020204020204" pitchFamily="34" charset="-122"/>
              <a:cs typeface="宋体" panose="02010600030101010101" pitchFamily="2" charset="-122"/>
            </a:endParaRPr>
          </a:p>
          <a:p>
            <a:pPr marL="457200" indent="-457200" algn="l">
              <a:lnSpc>
                <a:spcPct val="150000"/>
              </a:lnSpc>
              <a:buFont typeface="Arial"/>
              <a:buChar char="•"/>
            </a:pPr>
            <a:r>
              <a:rPr lang="zh-CN" altLang="en-US" sz="2800" b="1" u="none" dirty="0" smtClean="0">
                <a:latin typeface="微软雅黑" panose="020B0503020204020204" pitchFamily="34" charset="-122"/>
                <a:ea typeface="微软雅黑" panose="020B0503020204020204" pitchFamily="34" charset="-122"/>
                <a:cs typeface="宋体" panose="02010600030101010101" pitchFamily="2" charset="-122"/>
              </a:rPr>
              <a:t>团聚：中秋节</a:t>
            </a:r>
            <a:r>
              <a:rPr lang="zh-CN" altLang="zh-CN" sz="2800" b="1" dirty="0">
                <a:latin typeface="微软雅黑" panose="020B0503020204020204" pitchFamily="34" charset="-122"/>
                <a:ea typeface="微软雅黑" panose="020B0503020204020204" pitchFamily="34" charset="-122"/>
                <a:cs typeface="宋体" panose="02010600030101010101" pitchFamily="2" charset="-122"/>
              </a:rPr>
              <a:t>－</a:t>
            </a:r>
            <a:r>
              <a:rPr lang="zh-CN" altLang="en-US" sz="2800" b="1" u="none" dirty="0" smtClean="0">
                <a:latin typeface="微软雅黑" panose="020B0503020204020204" pitchFamily="34" charset="-122"/>
                <a:ea typeface="微软雅黑" panose="020B0503020204020204" pitchFamily="34" charset="-122"/>
                <a:cs typeface="宋体" panose="02010600030101010101" pitchFamily="2" charset="-122"/>
              </a:rPr>
              <a:t>家庭团聚之日</a:t>
            </a:r>
            <a:endParaRPr lang="zh-CN" altLang="en-US" sz="2800" b="1" u="none" dirty="0">
              <a:latin typeface="微软雅黑" panose="020B0503020204020204" pitchFamily="34" charset="-122"/>
              <a:ea typeface="微软雅黑" panose="020B0503020204020204" pitchFamily="34" charset="-122"/>
              <a:cs typeface="宋体" panose="02010600030101010101" pitchFamily="2" charset="-122"/>
            </a:endParaRPr>
          </a:p>
          <a:p>
            <a:pPr marL="457200" indent="-457200" algn="l">
              <a:lnSpc>
                <a:spcPct val="150000"/>
              </a:lnSpc>
              <a:buFont typeface="Arial"/>
              <a:buChar char="•"/>
            </a:pPr>
            <a:r>
              <a:rPr lang="zh-CN" altLang="en-US" sz="2800" b="1" u="none" dirty="0" smtClean="0">
                <a:latin typeface="微软雅黑" panose="020B0503020204020204" pitchFamily="34" charset="-122"/>
                <a:ea typeface="微软雅黑" panose="020B0503020204020204" pitchFamily="34" charset="-122"/>
                <a:cs typeface="宋体" panose="02010600030101010101" pitchFamily="2" charset="-122"/>
              </a:rPr>
              <a:t>同庆：陈光巨副校长</a:t>
            </a:r>
            <a:r>
              <a:rPr lang="zh-CN" altLang="en-US" sz="2800" b="1" u="none" dirty="0">
                <a:latin typeface="微软雅黑" panose="020B0503020204020204" pitchFamily="34" charset="-122"/>
                <a:ea typeface="微软雅黑" panose="020B0503020204020204" pitchFamily="34" charset="-122"/>
                <a:cs typeface="宋体" panose="02010600030101010101" pitchFamily="2" charset="-122"/>
              </a:rPr>
              <a:t>、校工会</a:t>
            </a:r>
            <a:r>
              <a:rPr lang="zh-CN" altLang="en-US" sz="2800" b="1" u="none" dirty="0" smtClean="0">
                <a:latin typeface="微软雅黑" panose="020B0503020204020204" pitchFamily="34" charset="-122"/>
                <a:ea typeface="微软雅黑" panose="020B0503020204020204" pitchFamily="34" charset="-122"/>
                <a:cs typeface="宋体" panose="02010600030101010101" pitchFamily="2" charset="-122"/>
              </a:rPr>
              <a:t>常务副主席王琼老师应邀出席，亲自为获奖家庭代表颁奖</a:t>
            </a:r>
            <a:endParaRPr lang="zh-CN" altLang="en-US" sz="2800" b="1" u="none" dirty="0">
              <a:latin typeface="微软雅黑" panose="020B0503020204020204" pitchFamily="34" charset="-122"/>
              <a:ea typeface="微软雅黑" panose="020B0503020204020204" pitchFamily="34" charset="-122"/>
              <a:cs typeface="宋体" panose="02010600030101010101" pitchFamily="2" charset="-122"/>
            </a:endParaRPr>
          </a:p>
        </p:txBody>
      </p:sp>
      <p:pic>
        <p:nvPicPr>
          <p:cNvPr id="3" name="图片 2" descr="110408545143034063"/>
          <p:cNvPicPr>
            <a:picLocks noChangeAspect="1"/>
          </p:cNvPicPr>
          <p:nvPr/>
        </p:nvPicPr>
        <p:blipFill>
          <a:blip r:embed="rId2"/>
          <a:stretch>
            <a:fillRect/>
          </a:stretch>
        </p:blipFill>
        <p:spPr>
          <a:xfrm>
            <a:off x="7941734" y="797560"/>
            <a:ext cx="3926570" cy="2628265"/>
          </a:xfrm>
          <a:prstGeom prst="rect">
            <a:avLst/>
          </a:prstGeom>
          <a:ln>
            <a:noFill/>
          </a:ln>
          <a:effectLst>
            <a:softEdge rad="112500"/>
          </a:effectLst>
        </p:spPr>
      </p:pic>
      <p:pic>
        <p:nvPicPr>
          <p:cNvPr id="4" name="图片 3" descr="56495734688515633"/>
          <p:cNvPicPr>
            <a:picLocks noChangeAspect="1"/>
          </p:cNvPicPr>
          <p:nvPr/>
        </p:nvPicPr>
        <p:blipFill>
          <a:blip r:embed="rId3"/>
          <a:stretch>
            <a:fillRect/>
          </a:stretch>
        </p:blipFill>
        <p:spPr>
          <a:xfrm>
            <a:off x="7941734" y="3659796"/>
            <a:ext cx="3946313" cy="2642434"/>
          </a:xfrm>
          <a:prstGeom prst="rect">
            <a:avLst/>
          </a:prstGeom>
          <a:ln>
            <a:noFill/>
          </a:ln>
          <a:effectLst>
            <a:softEdge rad="112500"/>
          </a:effectLst>
        </p:spPr>
      </p:pic>
      <p:sp>
        <p:nvSpPr>
          <p:cNvPr id="6" name="文本占位符 1"/>
          <p:cNvSpPr txBox="1"/>
          <p:nvPr/>
        </p:nvSpPr>
        <p:spPr>
          <a:xfrm>
            <a:off x="701675" y="1044105"/>
            <a:ext cx="8374803" cy="523220"/>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a:buChar char="•"/>
              <a:defRPr/>
            </a:pPr>
            <a:r>
              <a:rPr kumimoji="0" lang="zh-CN" sz="2800" b="1" i="0" u="none" strike="noStrike" kern="1200" cap="none" spc="0" normalizeH="0" baseline="0" noProof="0" dirty="0" smtClean="0">
                <a:ln>
                  <a:noFill/>
                </a:ln>
                <a:solidFill>
                  <a:schemeClr val="tx1"/>
                </a:solidFill>
                <a:effectLst/>
                <a:uLnTx/>
                <a:uFillTx/>
                <a:latin typeface="+mn-lt"/>
                <a:ea typeface="+mn-ea"/>
                <a:cs typeface="+mn-cs"/>
              </a:rPr>
              <a:t>首届</a:t>
            </a:r>
            <a:r>
              <a:rPr kumimoji="0" lang="zh-CN" altLang="en-US" sz="2800" b="1" i="0" u="none" strike="noStrike" kern="1200" cap="none" spc="0" normalizeH="0" baseline="0" noProof="0" dirty="0" smtClean="0">
                <a:ln>
                  <a:noFill/>
                </a:ln>
                <a:solidFill>
                  <a:schemeClr val="tx1"/>
                </a:solidFill>
                <a:effectLst/>
                <a:uLnTx/>
                <a:uFillTx/>
                <a:latin typeface="+mn-lt"/>
                <a:ea typeface="+mn-ea"/>
                <a:cs typeface="+mn-cs"/>
              </a:rPr>
              <a:t>“</a:t>
            </a:r>
            <a:r>
              <a:rPr kumimoji="0" lang="zh-CN" sz="2800" b="1" i="0" u="none" strike="noStrike" kern="1200" cap="none" spc="0" normalizeH="0" baseline="0" noProof="0" dirty="0" smtClean="0">
                <a:ln>
                  <a:noFill/>
                </a:ln>
                <a:solidFill>
                  <a:schemeClr val="tx1"/>
                </a:solidFill>
                <a:effectLst/>
                <a:uLnTx/>
                <a:uFillTx/>
                <a:latin typeface="+mn-lt"/>
                <a:ea typeface="+mn-ea"/>
                <a:cs typeface="+mn-cs"/>
              </a:rPr>
              <a:t>和美家庭</a:t>
            </a:r>
            <a:r>
              <a:rPr kumimoji="0" lang="zh-CN" altLang="en-US" sz="2800" b="1" i="0" u="none" strike="noStrike" kern="1200" cap="none" spc="0" normalizeH="0" baseline="0" noProof="0" dirty="0" smtClean="0">
                <a:ln>
                  <a:noFill/>
                </a:ln>
                <a:solidFill>
                  <a:schemeClr val="tx1"/>
                </a:solidFill>
                <a:effectLst/>
                <a:uLnTx/>
                <a:uFillTx/>
                <a:latin typeface="+mn-lt"/>
                <a:ea typeface="+mn-ea"/>
                <a:cs typeface="+mn-cs"/>
              </a:rPr>
              <a:t>”</a:t>
            </a:r>
            <a:r>
              <a:rPr kumimoji="0" lang="zh-CN" sz="2800" b="1" i="0" u="none" strike="noStrike" kern="1200" cap="none" spc="0" normalizeH="0" baseline="0" noProof="0" dirty="0" smtClean="0">
                <a:ln>
                  <a:noFill/>
                </a:ln>
                <a:solidFill>
                  <a:schemeClr val="tx1"/>
                </a:solidFill>
                <a:effectLst/>
                <a:uLnTx/>
                <a:uFillTx/>
                <a:latin typeface="+mn-lt"/>
                <a:ea typeface="+mn-ea"/>
                <a:cs typeface="+mn-cs"/>
              </a:rPr>
              <a:t>评选表彰活动</a:t>
            </a:r>
            <a:endParaRPr kumimoji="0" lang="en-US" altLang="zh-CN" sz="2800" b="1" i="0" u="none" strike="noStrike" kern="1200" cap="none" spc="0" normalizeH="0" baseline="0" noProof="0" dirty="0" smtClean="0">
              <a:ln>
                <a:noFill/>
              </a:ln>
              <a:solidFill>
                <a:schemeClr val="tx1"/>
              </a:solidFill>
              <a:effectLst/>
              <a:uLnTx/>
              <a:uFillTx/>
              <a:latin typeface="+mn-lt"/>
              <a:ea typeface="+mn-ea"/>
              <a:cs typeface="+mn-cs"/>
            </a:endParaRPr>
          </a:p>
        </p:txBody>
      </p:sp>
      <p:grpSp>
        <p:nvGrpSpPr>
          <p:cNvPr id="7" name="组 6"/>
          <p:cNvGrpSpPr/>
          <p:nvPr/>
        </p:nvGrpSpPr>
        <p:grpSpPr>
          <a:xfrm>
            <a:off x="701675" y="1353426"/>
            <a:ext cx="6715125" cy="292388"/>
            <a:chOff x="701675" y="1353426"/>
            <a:chExt cx="6715125" cy="292388"/>
          </a:xfrm>
        </p:grpSpPr>
        <p:cxnSp>
          <p:nvCxnSpPr>
            <p:cNvPr id="8" name="直线连接符 7"/>
            <p:cNvCxnSpPr/>
            <p:nvPr/>
          </p:nvCxnSpPr>
          <p:spPr>
            <a:xfrm>
              <a:off x="701675" y="1628881"/>
              <a:ext cx="6715125" cy="0"/>
            </a:xfrm>
            <a:prstGeom prst="line">
              <a:avLst/>
            </a:prstGeom>
            <a:ln w="57150" cmpd="sng"/>
          </p:spPr>
          <p:style>
            <a:lnRef idx="2">
              <a:schemeClr val="accent1"/>
            </a:lnRef>
            <a:fillRef idx="0">
              <a:schemeClr val="accent1"/>
            </a:fillRef>
            <a:effectRef idx="1">
              <a:schemeClr val="accent1"/>
            </a:effectRef>
            <a:fontRef idx="minor">
              <a:schemeClr val="tx1"/>
            </a:fontRef>
          </p:style>
        </p:cxnSp>
        <p:cxnSp>
          <p:nvCxnSpPr>
            <p:cNvPr id="9" name="直线连接符 8"/>
            <p:cNvCxnSpPr/>
            <p:nvPr/>
          </p:nvCxnSpPr>
          <p:spPr>
            <a:xfrm>
              <a:off x="701675" y="1353426"/>
              <a:ext cx="0" cy="292388"/>
            </a:xfrm>
            <a:prstGeom prst="line">
              <a:avLst/>
            </a:prstGeom>
            <a:ln w="57150" cmpd="sng"/>
          </p:spPr>
          <p:style>
            <a:lnRef idx="2">
              <a:schemeClr val="accent1"/>
            </a:lnRef>
            <a:fillRef idx="0">
              <a:schemeClr val="accent1"/>
            </a:fillRef>
            <a:effectRef idx="1">
              <a:schemeClr val="accent1"/>
            </a:effectRef>
            <a:fontRef idx="minor">
              <a:schemeClr val="tx1"/>
            </a:fontRef>
          </p:style>
        </p:cxnSp>
      </p:grpSp>
    </p:spTree>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2"/>
          </p:nvPr>
        </p:nvSpPr>
        <p:spPr>
          <a:xfrm>
            <a:off x="701675" y="184150"/>
            <a:ext cx="8147050" cy="613410"/>
          </a:xfrm>
        </p:spPr>
        <p:txBody>
          <a:bodyPr wrap="square"/>
          <a:lstStyle/>
          <a:p>
            <a:r>
              <a:rPr lang="en-US" altLang="zh-CN" dirty="0" smtClean="0"/>
              <a:t>02 </a:t>
            </a:r>
            <a:r>
              <a:rPr lang="zh-CN" altLang="en-US" dirty="0" smtClean="0">
                <a:sym typeface="+mn-ea"/>
              </a:rPr>
              <a:t>创新工作</a:t>
            </a:r>
            <a:r>
              <a:rPr lang="en-US" altLang="zh-CN" dirty="0" smtClean="0">
                <a:sym typeface="+mn-ea"/>
              </a:rPr>
              <a:t>——做教职工的“加油人”</a:t>
            </a:r>
          </a:p>
        </p:txBody>
      </p:sp>
      <p:pic>
        <p:nvPicPr>
          <p:cNvPr id="5" name="图片 4" descr="QQ图片20170112170051"/>
          <p:cNvPicPr>
            <a:picLocks noChangeAspect="1"/>
          </p:cNvPicPr>
          <p:nvPr/>
        </p:nvPicPr>
        <p:blipFill>
          <a:blip r:embed="rId2"/>
          <a:stretch>
            <a:fillRect/>
          </a:stretch>
        </p:blipFill>
        <p:spPr>
          <a:xfrm>
            <a:off x="8077200" y="4857307"/>
            <a:ext cx="2777067" cy="156195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图片 5" descr="333832686815999723"/>
          <p:cNvPicPr>
            <a:picLocks noChangeAspect="1"/>
          </p:cNvPicPr>
          <p:nvPr/>
        </p:nvPicPr>
        <p:blipFill rotWithShape="1">
          <a:blip r:embed="rId3"/>
          <a:srcRect t="14047"/>
          <a:stretch/>
        </p:blipFill>
        <p:spPr>
          <a:xfrm>
            <a:off x="8243994" y="797560"/>
            <a:ext cx="2402400" cy="367197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文本框 6"/>
          <p:cNvSpPr txBox="1"/>
          <p:nvPr/>
        </p:nvSpPr>
        <p:spPr>
          <a:xfrm>
            <a:off x="701675" y="1718907"/>
            <a:ext cx="6765925" cy="3934410"/>
          </a:xfrm>
          <a:prstGeom prst="rect">
            <a:avLst/>
          </a:prstGeom>
          <a:noFill/>
          <a:ln w="9525">
            <a:noFill/>
          </a:ln>
        </p:spPr>
        <p:txBody>
          <a:bodyPr wrap="square">
            <a:spAutoFit/>
          </a:bodyPr>
          <a:lstStyle/>
          <a:p>
            <a:pPr>
              <a:lnSpc>
                <a:spcPct val="150000"/>
              </a:lnSpc>
            </a:pPr>
            <a:r>
              <a:rPr lang="zh-CN" altLang="zh-CN" sz="2800" b="1" dirty="0" smtClean="0">
                <a:solidFill>
                  <a:srgbClr val="9C5514"/>
                </a:solidFill>
                <a:latin typeface="微软雅黑" panose="020B0503020204020204" pitchFamily="34" charset="-122"/>
                <a:ea typeface="微软雅黑" panose="020B0503020204020204" pitchFamily="34" charset="-122"/>
                <a:cs typeface="宋体" panose="02010600030101010101" pitchFamily="2" charset="-122"/>
              </a:rPr>
              <a:t>2</a:t>
            </a:r>
            <a:r>
              <a:rPr lang="en-US" altLang="zh-CN" sz="2800" b="1" dirty="0" smtClean="0">
                <a:solidFill>
                  <a:srgbClr val="9C5514"/>
                </a:solidFill>
                <a:latin typeface="微软雅黑" panose="020B0503020204020204" pitchFamily="34" charset="-122"/>
                <a:ea typeface="微软雅黑" panose="020B0503020204020204" pitchFamily="34" charset="-122"/>
                <a:cs typeface="宋体" panose="02010600030101010101" pitchFamily="2" charset="-122"/>
              </a:rPr>
              <a:t>. </a:t>
            </a:r>
            <a:r>
              <a:rPr lang="zh-CN" altLang="en-US" sz="2800" b="1" dirty="0" smtClean="0">
                <a:solidFill>
                  <a:srgbClr val="9C5514"/>
                </a:solidFill>
                <a:latin typeface="微软雅黑" panose="020B0503020204020204" pitchFamily="34" charset="-122"/>
                <a:ea typeface="微软雅黑" panose="020B0503020204020204" pitchFamily="34" charset="-122"/>
                <a:cs typeface="宋体" panose="02010600030101010101" pitchFamily="2" charset="-122"/>
              </a:rPr>
              <a:t>挖掘身边的温暖故事：讲述每个</a:t>
            </a:r>
            <a:r>
              <a:rPr lang="zh-CN" altLang="en-US" sz="2800" b="1" dirty="0">
                <a:solidFill>
                  <a:srgbClr val="9C5514"/>
                </a:solidFill>
                <a:latin typeface="微软雅黑" panose="020B0503020204020204" pitchFamily="34" charset="-122"/>
                <a:ea typeface="微软雅黑" panose="020B0503020204020204" pitchFamily="34" charset="-122"/>
                <a:cs typeface="宋体" panose="02010600030101010101" pitchFamily="2" charset="-122"/>
              </a:rPr>
              <a:t>家庭的“中国梦”</a:t>
            </a:r>
          </a:p>
          <a:p>
            <a:pPr marL="457200" indent="-457200">
              <a:lnSpc>
                <a:spcPct val="150000"/>
              </a:lnSpc>
              <a:buFont typeface="Arial" panose="020B0604020202020204" pitchFamily="34" charset="0"/>
              <a:buChar char="•"/>
            </a:pPr>
            <a:r>
              <a:rPr lang="zh-CN" altLang="en-US" sz="2800" b="1" dirty="0" smtClean="0">
                <a:latin typeface="微软雅黑" panose="020B0503020204020204" pitchFamily="34" charset="-122"/>
                <a:ea typeface="微软雅黑" panose="020B0503020204020204" pitchFamily="34" charset="-122"/>
                <a:cs typeface="宋体" panose="02010600030101010101" pitchFamily="2" charset="-122"/>
              </a:rPr>
              <a:t>家文化：获奖代表发表感言，讲述家文化的故事</a:t>
            </a:r>
            <a:endParaRPr lang="en-US" altLang="zh-CN" sz="2800" b="1" dirty="0" smtClean="0">
              <a:latin typeface="微软雅黑" panose="020B0503020204020204" pitchFamily="34" charset="-122"/>
              <a:ea typeface="微软雅黑" panose="020B0503020204020204" pitchFamily="34" charset="-122"/>
              <a:cs typeface="宋体" panose="02010600030101010101" pitchFamily="2" charset="-122"/>
            </a:endParaRPr>
          </a:p>
          <a:p>
            <a:pPr marL="457200" indent="-457200">
              <a:lnSpc>
                <a:spcPct val="150000"/>
              </a:lnSpc>
              <a:buFont typeface="Arial" panose="020B0604020202020204" pitchFamily="34" charset="0"/>
              <a:buChar char="•"/>
            </a:pPr>
            <a:r>
              <a:rPr lang="zh-CN" altLang="en-US" sz="2800" b="1" dirty="0" smtClean="0">
                <a:latin typeface="微软雅黑" panose="020B0503020204020204" pitchFamily="34" charset="-122"/>
                <a:ea typeface="微软雅黑" panose="020B0503020204020204" pitchFamily="34" charset="-122"/>
                <a:cs typeface="宋体" panose="02010600030101010101" pitchFamily="2" charset="-122"/>
              </a:rPr>
              <a:t>共分享：各家庭分</a:t>
            </a:r>
            <a:r>
              <a:rPr lang="zh-CN" altLang="en-US" sz="2800" b="1" dirty="0">
                <a:latin typeface="微软雅黑" panose="020B0503020204020204" pitchFamily="34" charset="-122"/>
                <a:ea typeface="微软雅黑" panose="020B0503020204020204" pitchFamily="34" charset="-122"/>
                <a:cs typeface="宋体" panose="02010600030101010101" pitchFamily="2" charset="-122"/>
              </a:rPr>
              <a:t>享</a:t>
            </a:r>
            <a:r>
              <a:rPr lang="zh-CN" altLang="en-US" sz="2800" b="1" dirty="0" smtClean="0">
                <a:latin typeface="微软雅黑" panose="020B0503020204020204" pitchFamily="34" charset="-122"/>
                <a:ea typeface="微软雅黑" panose="020B0503020204020204" pitchFamily="34" charset="-122"/>
                <a:cs typeface="宋体" panose="02010600030101010101" pitchFamily="2" charset="-122"/>
              </a:rPr>
              <a:t>了包容、和谐的生活经验</a:t>
            </a:r>
            <a:endParaRPr lang="zh-CN" altLang="en-US" sz="2800" b="1" dirty="0">
              <a:latin typeface="微软雅黑" panose="020B0503020204020204" pitchFamily="34" charset="-122"/>
              <a:ea typeface="微软雅黑" panose="020B0503020204020204" pitchFamily="34" charset="-122"/>
              <a:cs typeface="宋体" panose="02010600030101010101" pitchFamily="2" charset="-122"/>
            </a:endParaRPr>
          </a:p>
        </p:txBody>
      </p:sp>
      <p:sp>
        <p:nvSpPr>
          <p:cNvPr id="8" name="文本占位符 1"/>
          <p:cNvSpPr txBox="1"/>
          <p:nvPr/>
        </p:nvSpPr>
        <p:spPr>
          <a:xfrm>
            <a:off x="701675" y="1044105"/>
            <a:ext cx="8374803" cy="523220"/>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a:buChar char="•"/>
              <a:defRPr/>
            </a:pPr>
            <a:r>
              <a:rPr kumimoji="0" lang="zh-CN" sz="2800" b="1" i="0" u="none" strike="noStrike" kern="1200" cap="none" spc="0" normalizeH="0" baseline="0" noProof="0" dirty="0" smtClean="0">
                <a:ln>
                  <a:noFill/>
                </a:ln>
                <a:solidFill>
                  <a:schemeClr val="tx1"/>
                </a:solidFill>
                <a:effectLst/>
                <a:uLnTx/>
                <a:uFillTx/>
                <a:latin typeface="+mn-lt"/>
                <a:ea typeface="+mn-ea"/>
                <a:cs typeface="+mn-cs"/>
              </a:rPr>
              <a:t>首届</a:t>
            </a:r>
            <a:r>
              <a:rPr kumimoji="0" lang="zh-CN" altLang="en-US" sz="2800" b="1" i="0" u="none" strike="noStrike" kern="1200" cap="none" spc="0" normalizeH="0" baseline="0" noProof="0" dirty="0" smtClean="0">
                <a:ln>
                  <a:noFill/>
                </a:ln>
                <a:solidFill>
                  <a:schemeClr val="tx1"/>
                </a:solidFill>
                <a:effectLst/>
                <a:uLnTx/>
                <a:uFillTx/>
                <a:latin typeface="+mn-lt"/>
                <a:ea typeface="+mn-ea"/>
                <a:cs typeface="+mn-cs"/>
              </a:rPr>
              <a:t>“</a:t>
            </a:r>
            <a:r>
              <a:rPr kumimoji="0" lang="zh-CN" sz="2800" b="1" i="0" u="none" strike="noStrike" kern="1200" cap="none" spc="0" normalizeH="0" baseline="0" noProof="0" dirty="0" smtClean="0">
                <a:ln>
                  <a:noFill/>
                </a:ln>
                <a:solidFill>
                  <a:schemeClr val="tx1"/>
                </a:solidFill>
                <a:effectLst/>
                <a:uLnTx/>
                <a:uFillTx/>
                <a:latin typeface="+mn-lt"/>
                <a:ea typeface="+mn-ea"/>
                <a:cs typeface="+mn-cs"/>
              </a:rPr>
              <a:t>和美家庭</a:t>
            </a:r>
            <a:r>
              <a:rPr kumimoji="0" lang="zh-CN" altLang="en-US" sz="2800" b="1" i="0" u="none" strike="noStrike" kern="1200" cap="none" spc="0" normalizeH="0" baseline="0" noProof="0" dirty="0" smtClean="0">
                <a:ln>
                  <a:noFill/>
                </a:ln>
                <a:solidFill>
                  <a:schemeClr val="tx1"/>
                </a:solidFill>
                <a:effectLst/>
                <a:uLnTx/>
                <a:uFillTx/>
                <a:latin typeface="+mn-lt"/>
                <a:ea typeface="+mn-ea"/>
                <a:cs typeface="+mn-cs"/>
              </a:rPr>
              <a:t>”</a:t>
            </a:r>
            <a:r>
              <a:rPr kumimoji="0" lang="zh-CN" sz="2800" b="1" i="0" u="none" strike="noStrike" kern="1200" cap="none" spc="0" normalizeH="0" baseline="0" noProof="0" dirty="0" smtClean="0">
                <a:ln>
                  <a:noFill/>
                </a:ln>
                <a:solidFill>
                  <a:schemeClr val="tx1"/>
                </a:solidFill>
                <a:effectLst/>
                <a:uLnTx/>
                <a:uFillTx/>
                <a:latin typeface="+mn-lt"/>
                <a:ea typeface="+mn-ea"/>
                <a:cs typeface="+mn-cs"/>
              </a:rPr>
              <a:t>评选表彰活动</a:t>
            </a:r>
            <a:endParaRPr kumimoji="0" lang="en-US" altLang="zh-CN" sz="2800" b="1" i="0" u="none" strike="noStrike" kern="1200" cap="none" spc="0" normalizeH="0" baseline="0" noProof="0" dirty="0" smtClean="0">
              <a:ln>
                <a:noFill/>
              </a:ln>
              <a:solidFill>
                <a:schemeClr val="tx1"/>
              </a:solidFill>
              <a:effectLst/>
              <a:uLnTx/>
              <a:uFillTx/>
              <a:latin typeface="+mn-lt"/>
              <a:ea typeface="+mn-ea"/>
              <a:cs typeface="+mn-cs"/>
            </a:endParaRPr>
          </a:p>
        </p:txBody>
      </p:sp>
      <p:grpSp>
        <p:nvGrpSpPr>
          <p:cNvPr id="9" name="组 8"/>
          <p:cNvGrpSpPr/>
          <p:nvPr/>
        </p:nvGrpSpPr>
        <p:grpSpPr>
          <a:xfrm>
            <a:off x="701675" y="1353426"/>
            <a:ext cx="6715125" cy="292388"/>
            <a:chOff x="701675" y="1353426"/>
            <a:chExt cx="6715125" cy="292388"/>
          </a:xfrm>
        </p:grpSpPr>
        <p:cxnSp>
          <p:nvCxnSpPr>
            <p:cNvPr id="10" name="直线连接符 9"/>
            <p:cNvCxnSpPr/>
            <p:nvPr/>
          </p:nvCxnSpPr>
          <p:spPr>
            <a:xfrm>
              <a:off x="701675" y="1628881"/>
              <a:ext cx="6715125" cy="0"/>
            </a:xfrm>
            <a:prstGeom prst="line">
              <a:avLst/>
            </a:prstGeom>
            <a:ln w="57150" cmpd="sng"/>
          </p:spPr>
          <p:style>
            <a:lnRef idx="2">
              <a:schemeClr val="accent1"/>
            </a:lnRef>
            <a:fillRef idx="0">
              <a:schemeClr val="accent1"/>
            </a:fillRef>
            <a:effectRef idx="1">
              <a:schemeClr val="accent1"/>
            </a:effectRef>
            <a:fontRef idx="minor">
              <a:schemeClr val="tx1"/>
            </a:fontRef>
          </p:style>
        </p:cxnSp>
        <p:cxnSp>
          <p:nvCxnSpPr>
            <p:cNvPr id="11" name="直线连接符 10"/>
            <p:cNvCxnSpPr/>
            <p:nvPr/>
          </p:nvCxnSpPr>
          <p:spPr>
            <a:xfrm>
              <a:off x="701675" y="1353426"/>
              <a:ext cx="0" cy="292388"/>
            </a:xfrm>
            <a:prstGeom prst="line">
              <a:avLst/>
            </a:prstGeom>
            <a:ln w="57150" cmpd="sng"/>
          </p:spPr>
          <p:style>
            <a:lnRef idx="2">
              <a:schemeClr val="accent1"/>
            </a:lnRef>
            <a:fillRef idx="0">
              <a:schemeClr val="accent1"/>
            </a:fillRef>
            <a:effectRef idx="1">
              <a:schemeClr val="accent1"/>
            </a:effectRef>
            <a:fontRef idx="minor">
              <a:schemeClr val="tx1"/>
            </a:fontRef>
          </p:style>
        </p:cxnSp>
      </p:grpSp>
    </p:spTree>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 y="6350510"/>
            <a:ext cx="12192000" cy="77491"/>
          </a:xfrm>
          <a:prstGeom prst="rect">
            <a:avLst/>
          </a:prstGeom>
          <a:blipFill>
            <a:blip r:embed="rId2"/>
            <a:stretch>
              <a:fillRect/>
            </a:stretch>
          </a:blipFill>
          <a:ln>
            <a:noFill/>
          </a:ln>
          <a:effectLst>
            <a:innerShdw blurRad="63500" dist="63500" dir="162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endParaRPr kumimoji="1" lang="zh-CN" altLang="en-US">
              <a:solidFill>
                <a:schemeClr val="tx1"/>
              </a:solidFill>
            </a:endParaRPr>
          </a:p>
        </p:txBody>
      </p:sp>
      <p:sp>
        <p:nvSpPr>
          <p:cNvPr id="8" name="矩形 7"/>
          <p:cNvSpPr/>
          <p:nvPr/>
        </p:nvSpPr>
        <p:spPr>
          <a:xfrm>
            <a:off x="0" y="6491207"/>
            <a:ext cx="12192000" cy="77491"/>
          </a:xfrm>
          <a:prstGeom prst="rect">
            <a:avLst/>
          </a:prstGeom>
          <a:blipFill>
            <a:blip r:embed="rId2"/>
            <a:stretch>
              <a:fillRect/>
            </a:stretch>
          </a:blipFill>
          <a:ln>
            <a:noFill/>
          </a:ln>
          <a:effectLst>
            <a:innerShdw blurRad="63500" dist="63500" dir="162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endParaRPr kumimoji="1" lang="zh-CN" altLang="en-US">
              <a:solidFill>
                <a:schemeClr val="tx1"/>
              </a:solidFill>
            </a:endParaRPr>
          </a:p>
        </p:txBody>
      </p:sp>
      <p:sp>
        <p:nvSpPr>
          <p:cNvPr id="13" name="文本占位符 2"/>
          <p:cNvSpPr txBox="1"/>
          <p:nvPr/>
        </p:nvSpPr>
        <p:spPr>
          <a:xfrm>
            <a:off x="2948728" y="361406"/>
            <a:ext cx="8887672" cy="1468862"/>
          </a:xfrm>
          <a:prstGeom prst="rect">
            <a:avLst/>
          </a:prstGeom>
        </p:spPr>
        <p:txBody>
          <a:bodyPr/>
          <a:lstStyle/>
          <a:p>
            <a:pPr marL="228600" marR="0" lvl="0" indent="-228600" algn="l" defTabSz="914400" rtl="0" eaLnBrk="1" fontAlgn="auto" latinLnBrk="0" hangingPunct="1">
              <a:lnSpc>
                <a:spcPct val="90000"/>
              </a:lnSpc>
              <a:spcBef>
                <a:spcPts val="1000"/>
              </a:spcBef>
              <a:spcAft>
                <a:spcPts val="0"/>
              </a:spcAft>
              <a:buClrTx/>
              <a:buSzTx/>
              <a:defRPr/>
            </a:pPr>
            <a:r>
              <a:rPr kumimoji="1" lang="zh-CN" altLang="en-US" sz="4000" b="1" noProof="0" dirty="0" smtClean="0">
                <a:ln>
                  <a:noFill/>
                </a:ln>
                <a:blipFill>
                  <a:blip r:embed="rId2"/>
                  <a:stretch>
                    <a:fillRect/>
                  </a:stretch>
                </a:blipFill>
                <a:effectLst>
                  <a:innerShdw blurRad="63500" dist="38100" dir="16200000">
                    <a:prstClr val="black">
                      <a:alpha val="50000"/>
                    </a:prstClr>
                  </a:innerShdw>
                </a:effectLst>
                <a:uLnTx/>
                <a:uFillTx/>
                <a:latin typeface="华文中宋" panose="02010600040101010101" charset="-122"/>
                <a:ea typeface="华文中宋" panose="02010600040101010101" charset="-122"/>
                <a:cs typeface="华文中宋" panose="02010600040101010101" charset="-122"/>
                <a:sym typeface="+mn-ea"/>
              </a:rPr>
              <a:t>理念与目标相结合</a:t>
            </a:r>
          </a:p>
          <a:p>
            <a:pPr marL="228600" marR="0" lvl="0" indent="-228600" algn="l" defTabSz="914400" rtl="0" eaLnBrk="1" fontAlgn="auto" latinLnBrk="0" hangingPunct="1">
              <a:lnSpc>
                <a:spcPct val="90000"/>
              </a:lnSpc>
              <a:spcBef>
                <a:spcPts val="1000"/>
              </a:spcBef>
              <a:spcAft>
                <a:spcPts val="0"/>
              </a:spcAft>
              <a:buClrTx/>
              <a:buSzTx/>
              <a:defRPr/>
            </a:pPr>
            <a:r>
              <a:rPr kumimoji="1" lang="zh-CN" altLang="en-US" sz="4000" b="1" noProof="0" dirty="0" smtClean="0">
                <a:ln>
                  <a:noFill/>
                </a:ln>
                <a:blipFill>
                  <a:blip r:embed="rId2"/>
                  <a:stretch>
                    <a:fillRect/>
                  </a:stretch>
                </a:blipFill>
                <a:effectLst>
                  <a:innerShdw blurRad="63500" dist="38100" dir="16200000">
                    <a:prstClr val="black">
                      <a:alpha val="50000"/>
                    </a:prstClr>
                  </a:innerShdw>
                </a:effectLst>
                <a:uLnTx/>
                <a:uFillTx/>
                <a:latin typeface="华文中宋" panose="02010600040101010101" charset="-122"/>
                <a:ea typeface="华文中宋" panose="02010600040101010101" charset="-122"/>
                <a:cs typeface="华文中宋" panose="02010600040101010101" charset="-122"/>
                <a:sym typeface="+mn-ea"/>
              </a:rPr>
              <a:t>             </a:t>
            </a:r>
            <a:r>
              <a:rPr kumimoji="1" lang="en-US" altLang="zh-CN" sz="4000" b="1" noProof="0" dirty="0" smtClean="0">
                <a:ln>
                  <a:noFill/>
                </a:ln>
                <a:blipFill>
                  <a:blip r:embed="rId2"/>
                  <a:stretch>
                    <a:fillRect/>
                  </a:stretch>
                </a:blipFill>
                <a:effectLst>
                  <a:innerShdw blurRad="63500" dist="38100" dir="16200000">
                    <a:prstClr val="black">
                      <a:alpha val="50000"/>
                    </a:prstClr>
                  </a:innerShdw>
                </a:effectLst>
                <a:uLnTx/>
                <a:uFillTx/>
                <a:latin typeface="华文中宋" panose="02010600040101010101" charset="-122"/>
                <a:ea typeface="华文中宋" panose="02010600040101010101" charset="-122"/>
                <a:cs typeface="华文中宋" panose="02010600040101010101" charset="-122"/>
                <a:sym typeface="+mn-ea"/>
              </a:rPr>
              <a:t>      </a:t>
            </a:r>
            <a:r>
              <a:rPr kumimoji="1" lang="zh-CN" altLang="en-US" sz="4000" b="1" noProof="0" dirty="0" smtClean="0">
                <a:ln>
                  <a:noFill/>
                </a:ln>
                <a:blipFill>
                  <a:blip r:embed="rId2"/>
                  <a:stretch>
                    <a:fillRect/>
                  </a:stretch>
                </a:blipFill>
                <a:effectLst>
                  <a:innerShdw blurRad="63500" dist="38100" dir="16200000">
                    <a:prstClr val="black">
                      <a:alpha val="50000"/>
                    </a:prstClr>
                  </a:innerShdw>
                </a:effectLst>
                <a:uLnTx/>
                <a:uFillTx/>
                <a:latin typeface="华文中宋" panose="02010600040101010101" charset="-122"/>
                <a:ea typeface="华文中宋" panose="02010600040101010101" charset="-122"/>
                <a:cs typeface="华文中宋" panose="02010600040101010101" charset="-122"/>
                <a:sym typeface="+mn-ea"/>
              </a:rPr>
              <a:t> </a:t>
            </a:r>
            <a:r>
              <a:rPr kumimoji="1" lang="en-US" altLang="zh-CN" sz="4000" b="1" noProof="0" dirty="0" smtClean="0">
                <a:ln>
                  <a:noFill/>
                </a:ln>
                <a:blipFill>
                  <a:blip r:embed="rId2"/>
                  <a:stretch>
                    <a:fillRect/>
                  </a:stretch>
                </a:blipFill>
                <a:effectLst>
                  <a:innerShdw blurRad="63500" dist="38100" dir="16200000">
                    <a:prstClr val="black">
                      <a:alpha val="50000"/>
                    </a:prstClr>
                  </a:innerShdw>
                </a:effectLst>
                <a:uLnTx/>
                <a:uFillTx/>
                <a:latin typeface="华文中宋" panose="02010600040101010101" charset="-122"/>
                <a:ea typeface="华文中宋" panose="02010600040101010101" charset="-122"/>
                <a:cs typeface="华文中宋" panose="02010600040101010101" charset="-122"/>
                <a:sym typeface="+mn-ea"/>
              </a:rPr>
              <a:t>——</a:t>
            </a:r>
            <a:r>
              <a:rPr kumimoji="1" lang="zh-CN" altLang="en-US" sz="4000" b="1" noProof="0" dirty="0" smtClean="0">
                <a:ln>
                  <a:noFill/>
                </a:ln>
                <a:blipFill>
                  <a:blip r:embed="rId2"/>
                  <a:stretch>
                    <a:fillRect/>
                  </a:stretch>
                </a:blipFill>
                <a:effectLst>
                  <a:innerShdw blurRad="63500" dist="38100" dir="16200000">
                    <a:prstClr val="black">
                      <a:alpha val="50000"/>
                    </a:prstClr>
                  </a:innerShdw>
                </a:effectLst>
                <a:uLnTx/>
                <a:uFillTx/>
                <a:latin typeface="华文中宋" panose="02010600040101010101" charset="-122"/>
                <a:ea typeface="华文中宋" panose="02010600040101010101" charset="-122"/>
                <a:cs typeface="华文中宋" panose="02010600040101010101" charset="-122"/>
                <a:sym typeface="+mn-ea"/>
              </a:rPr>
              <a:t>团队合作  相互学习</a:t>
            </a:r>
            <a:endParaRPr kumimoji="1" lang="en-US" altLang="zh-CN" sz="6600" b="1" noProof="0" dirty="0" smtClean="0">
              <a:ln>
                <a:noFill/>
              </a:ln>
              <a:blipFill>
                <a:blip r:embed="rId2"/>
                <a:stretch>
                  <a:fillRect/>
                </a:stretch>
              </a:blipFill>
              <a:effectLst>
                <a:innerShdw blurRad="63500" dist="38100" dir="16200000">
                  <a:prstClr val="black">
                    <a:alpha val="50000"/>
                  </a:prstClr>
                </a:innerShdw>
              </a:effectLst>
              <a:uLnTx/>
              <a:uFillTx/>
              <a:latin typeface="华文中宋" panose="02010600040101010101" charset="-122"/>
              <a:ea typeface="华文中宋" panose="02010600040101010101" charset="-122"/>
              <a:cs typeface="华文中宋" panose="02010600040101010101" charset="-122"/>
              <a:sym typeface="+mn-ea"/>
            </a:endParaRPr>
          </a:p>
          <a:p>
            <a:pPr marL="228600" marR="0" lvl="0" indent="-228600" algn="ctr" defTabSz="914400" rtl="0" eaLnBrk="1" fontAlgn="auto" latinLnBrk="0" hangingPunct="1">
              <a:lnSpc>
                <a:spcPct val="90000"/>
              </a:lnSpc>
              <a:spcBef>
                <a:spcPts val="1000"/>
              </a:spcBef>
              <a:spcAft>
                <a:spcPts val="0"/>
              </a:spcAft>
              <a:buClrTx/>
              <a:buSzTx/>
              <a:defRPr/>
            </a:pPr>
            <a:endParaRPr kumimoji="1" lang="zh-CN" altLang="en-US" sz="6600" b="1" noProof="0" dirty="0" smtClean="0">
              <a:ln>
                <a:noFill/>
              </a:ln>
              <a:blipFill>
                <a:blip r:embed="rId2"/>
                <a:stretch>
                  <a:fillRect/>
                </a:stretch>
              </a:blipFill>
              <a:effectLst>
                <a:innerShdw blurRad="63500" dist="38100" dir="16200000">
                  <a:prstClr val="black">
                    <a:alpha val="50000"/>
                  </a:prstClr>
                </a:innerShdw>
              </a:effectLst>
              <a:uLnTx/>
              <a:uFillTx/>
              <a:latin typeface="华文中宋" panose="02010600040101010101" charset="-122"/>
              <a:ea typeface="华文中宋" panose="02010600040101010101" charset="-122"/>
              <a:cs typeface="华文中宋" panose="02010600040101010101" charset="-122"/>
              <a:sym typeface="+mn-ea"/>
            </a:endParaRPr>
          </a:p>
          <a:p>
            <a:pPr marL="228600" marR="0" lvl="0" indent="-228600" algn="ctr" defTabSz="914400" rtl="0" eaLnBrk="1" fontAlgn="auto" latinLnBrk="0" hangingPunct="1">
              <a:lnSpc>
                <a:spcPct val="90000"/>
              </a:lnSpc>
              <a:spcBef>
                <a:spcPts val="1000"/>
              </a:spcBef>
              <a:spcAft>
                <a:spcPts val="0"/>
              </a:spcAft>
              <a:buClrTx/>
              <a:buSzTx/>
              <a:defRPr/>
            </a:pPr>
            <a:endParaRPr kumimoji="1" lang="zh-CN" altLang="en-US" sz="4800" i="0" u="none" strike="noStrike" kern="1200" cap="none" spc="0" normalizeH="0" baseline="0" noProof="0" dirty="0">
              <a:ln>
                <a:noFill/>
              </a:ln>
              <a:blipFill>
                <a:blip r:embed="rId2"/>
                <a:stretch>
                  <a:fillRect/>
                </a:stretch>
              </a:blipFill>
              <a:effectLst>
                <a:innerShdw blurRad="63500" dist="38100" dir="16200000">
                  <a:prstClr val="black">
                    <a:alpha val="50000"/>
                  </a:prstClr>
                </a:innerShdw>
              </a:effectLst>
              <a:uLnTx/>
              <a:uFillTx/>
              <a:latin typeface="华文中宋" panose="02010600040101010101" charset="-122"/>
              <a:ea typeface="华文中宋" panose="02010600040101010101" charset="-122"/>
              <a:cs typeface="华文中宋" panose="02010600040101010101" charset="-122"/>
            </a:endParaRPr>
          </a:p>
        </p:txBody>
      </p:sp>
      <p:sp>
        <p:nvSpPr>
          <p:cNvPr id="4" name="横卷形 3"/>
          <p:cNvSpPr/>
          <p:nvPr/>
        </p:nvSpPr>
        <p:spPr>
          <a:xfrm rot="19893190">
            <a:off x="40356" y="525667"/>
            <a:ext cx="2404533" cy="778934"/>
          </a:xfrm>
          <a:prstGeom prst="horizontalScroll">
            <a:avLst/>
          </a:prstGeom>
          <a:solidFill>
            <a:srgbClr val="8E6E38">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kumimoji="1" lang="zh-CN" altLang="en-US" sz="1200" dirty="0">
              <a:latin typeface="微软雅黑" panose="020B0503020204020204" pitchFamily="34" charset="-122"/>
              <a:ea typeface="微软雅黑" panose="020B0503020204020204" pitchFamily="34" charset="-122"/>
            </a:endParaRPr>
          </a:p>
        </p:txBody>
      </p:sp>
      <p:sp>
        <p:nvSpPr>
          <p:cNvPr id="9" name="文本占位符 2"/>
          <p:cNvSpPr txBox="1"/>
          <p:nvPr/>
        </p:nvSpPr>
        <p:spPr>
          <a:xfrm rot="19855358">
            <a:off x="486921" y="431009"/>
            <a:ext cx="1877272" cy="829733"/>
          </a:xfrm>
          <a:prstGeom prst="rect">
            <a:avLst/>
          </a:prstGeom>
        </p:spPr>
        <p:txBody>
          <a:bodyPr/>
          <a:lstStyle/>
          <a:p>
            <a:pPr marL="228600" marR="0" lvl="0" indent="-228600" algn="l" defTabSz="914400" rtl="0" eaLnBrk="1" fontAlgn="auto" latinLnBrk="0" hangingPunct="1">
              <a:lnSpc>
                <a:spcPct val="90000"/>
              </a:lnSpc>
              <a:spcBef>
                <a:spcPts val="1000"/>
              </a:spcBef>
              <a:spcAft>
                <a:spcPts val="0"/>
              </a:spcAft>
              <a:buClrTx/>
              <a:buSzTx/>
              <a:defRPr/>
            </a:pPr>
            <a:r>
              <a:rPr kumimoji="1" lang="zh-CN" altLang="en-US" sz="4800" b="1" noProof="0" dirty="0" smtClean="0">
                <a:ln>
                  <a:noFill/>
                </a:ln>
                <a:blipFill>
                  <a:blip r:embed="rId2"/>
                  <a:stretch>
                    <a:fillRect/>
                  </a:stretch>
                </a:blipFill>
                <a:effectLst>
                  <a:innerShdw blurRad="63500" dist="38100" dir="16200000">
                    <a:prstClr val="black">
                      <a:alpha val="50000"/>
                    </a:prstClr>
                  </a:innerShdw>
                </a:effectLst>
                <a:uLnTx/>
                <a:uFillTx/>
                <a:latin typeface="华文中宋" panose="02010600040101010101" charset="-122"/>
                <a:ea typeface="华文中宋" panose="02010600040101010101" charset="-122"/>
                <a:cs typeface="华文中宋" panose="02010600040101010101" charset="-122"/>
                <a:sym typeface="+mn-ea"/>
              </a:rPr>
              <a:t>题解</a:t>
            </a:r>
            <a:endParaRPr kumimoji="1" lang="zh-CN" altLang="en-US" sz="6600" b="1" noProof="0" dirty="0" smtClean="0">
              <a:ln>
                <a:noFill/>
              </a:ln>
              <a:blipFill>
                <a:blip r:embed="rId2"/>
                <a:stretch>
                  <a:fillRect/>
                </a:stretch>
              </a:blipFill>
              <a:effectLst>
                <a:innerShdw blurRad="63500" dist="38100" dir="16200000">
                  <a:prstClr val="black">
                    <a:alpha val="50000"/>
                  </a:prstClr>
                </a:innerShdw>
              </a:effectLst>
              <a:uLnTx/>
              <a:uFillTx/>
              <a:latin typeface="华文中宋" panose="02010600040101010101" charset="-122"/>
              <a:ea typeface="华文中宋" panose="02010600040101010101" charset="-122"/>
              <a:cs typeface="华文中宋" panose="02010600040101010101" charset="-122"/>
              <a:sym typeface="+mn-ea"/>
            </a:endParaRPr>
          </a:p>
          <a:p>
            <a:pPr marL="228600" marR="0" lvl="0" indent="-228600" algn="ctr" defTabSz="914400" rtl="0" eaLnBrk="1" fontAlgn="auto" latinLnBrk="0" hangingPunct="1">
              <a:lnSpc>
                <a:spcPct val="90000"/>
              </a:lnSpc>
              <a:spcBef>
                <a:spcPts val="1000"/>
              </a:spcBef>
              <a:spcAft>
                <a:spcPts val="0"/>
              </a:spcAft>
              <a:buClrTx/>
              <a:buSzTx/>
              <a:defRPr/>
            </a:pPr>
            <a:endParaRPr kumimoji="1" lang="zh-CN" altLang="en-US" sz="4800" i="0" u="none" strike="noStrike" kern="1200" cap="none" spc="0" normalizeH="0" baseline="0" noProof="0" dirty="0">
              <a:ln>
                <a:noFill/>
              </a:ln>
              <a:blipFill>
                <a:blip r:embed="rId2"/>
                <a:stretch>
                  <a:fillRect/>
                </a:stretch>
              </a:blipFill>
              <a:effectLst>
                <a:innerShdw blurRad="63500" dist="38100" dir="16200000">
                  <a:prstClr val="black">
                    <a:alpha val="50000"/>
                  </a:prstClr>
                </a:innerShdw>
              </a:effectLst>
              <a:uLnTx/>
              <a:uFillTx/>
              <a:latin typeface="华文中宋" panose="02010600040101010101" charset="-122"/>
              <a:ea typeface="华文中宋" panose="02010600040101010101" charset="-122"/>
              <a:cs typeface="华文中宋" panose="02010600040101010101" charset="-122"/>
            </a:endParaRPr>
          </a:p>
        </p:txBody>
      </p:sp>
      <p:pic>
        <p:nvPicPr>
          <p:cNvPr id="6" name="图片 5" descr="012bf255a1307b6ac725bff75bca3d.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57418" y="3430801"/>
            <a:ext cx="2997200" cy="2997200"/>
          </a:xfrm>
          <a:prstGeom prst="rect">
            <a:avLst/>
          </a:prstGeom>
        </p:spPr>
      </p:pic>
      <p:sp>
        <p:nvSpPr>
          <p:cNvPr id="10" name="文本占位符 2"/>
          <p:cNvSpPr txBox="1"/>
          <p:nvPr/>
        </p:nvSpPr>
        <p:spPr>
          <a:xfrm>
            <a:off x="3570744" y="4011146"/>
            <a:ext cx="6468534" cy="1856861"/>
          </a:xfrm>
          <a:prstGeom prst="rect">
            <a:avLst/>
          </a:prstGeom>
        </p:spPr>
        <p:txBody>
          <a:bodyPr/>
          <a:lstStyle/>
          <a:p>
            <a:pPr marR="0" lvl="0" algn="r" defTabSz="914400" rtl="0" eaLnBrk="1" fontAlgn="auto" latinLnBrk="0" hangingPunct="1">
              <a:lnSpc>
                <a:spcPct val="90000"/>
              </a:lnSpc>
              <a:spcBef>
                <a:spcPts val="1000"/>
              </a:spcBef>
              <a:spcAft>
                <a:spcPts val="0"/>
              </a:spcAft>
              <a:buClrTx/>
              <a:buSzTx/>
              <a:defRPr/>
            </a:pPr>
            <a:r>
              <a:rPr kumimoji="1" lang="zh-CN" altLang="en-US" sz="3600" b="1" noProof="0" dirty="0" smtClean="0">
                <a:ln>
                  <a:noFill/>
                </a:ln>
                <a:solidFill>
                  <a:srgbClr val="68390E"/>
                </a:solidFill>
                <a:effectLst>
                  <a:innerShdw blurRad="63500" dist="38100" dir="16200000">
                    <a:prstClr val="black">
                      <a:alpha val="50000"/>
                    </a:prstClr>
                  </a:innerShdw>
                </a:effectLst>
                <a:uLnTx/>
                <a:uFillTx/>
                <a:latin typeface="华文中宋" panose="02010600040101010101" charset="-122"/>
                <a:ea typeface="华文中宋" panose="02010600040101010101" charset="-122"/>
                <a:cs typeface="华文中宋" panose="02010600040101010101" charset="-122"/>
                <a:sym typeface="+mn-ea"/>
              </a:rPr>
              <a:t>我师</a:t>
            </a:r>
            <a:endParaRPr kumimoji="1" lang="en-US" altLang="zh-CN" sz="3600" b="1" noProof="0" dirty="0" smtClean="0">
              <a:ln>
                <a:noFill/>
              </a:ln>
              <a:solidFill>
                <a:srgbClr val="68390E"/>
              </a:solidFill>
              <a:effectLst>
                <a:innerShdw blurRad="63500" dist="38100" dir="16200000">
                  <a:prstClr val="black">
                    <a:alpha val="50000"/>
                  </a:prstClr>
                </a:innerShdw>
              </a:effectLst>
              <a:uLnTx/>
              <a:uFillTx/>
              <a:latin typeface="华文中宋" panose="02010600040101010101" charset="-122"/>
              <a:ea typeface="华文中宋" panose="02010600040101010101" charset="-122"/>
              <a:cs typeface="华文中宋" panose="02010600040101010101" charset="-122"/>
              <a:sym typeface="+mn-ea"/>
            </a:endParaRPr>
          </a:p>
          <a:p>
            <a:pPr marL="571500" marR="0" lvl="0" indent="-571500" algn="r" defTabSz="914400" rtl="0" eaLnBrk="1" fontAlgn="auto" latinLnBrk="0" hangingPunct="1">
              <a:lnSpc>
                <a:spcPct val="120000"/>
              </a:lnSpc>
              <a:spcBef>
                <a:spcPts val="1000"/>
              </a:spcBef>
              <a:spcAft>
                <a:spcPts val="0"/>
              </a:spcAft>
              <a:buClrTx/>
              <a:buSzTx/>
              <a:buFont typeface="Arial"/>
              <a:buChar char="•"/>
              <a:defRPr/>
            </a:pPr>
            <a:r>
              <a:rPr kumimoji="1" lang="zh-CN" altLang="en-US" sz="3200" b="1" noProof="0" dirty="0" smtClean="0">
                <a:ln>
                  <a:noFill/>
                </a:ln>
                <a:blipFill>
                  <a:blip r:embed="rId2"/>
                  <a:stretch>
                    <a:fillRect/>
                  </a:stretch>
                </a:blipFill>
                <a:effectLst>
                  <a:innerShdw blurRad="63500" dist="38100" dir="16200000">
                    <a:prstClr val="black">
                      <a:alpha val="50000"/>
                    </a:prstClr>
                  </a:innerShdw>
                </a:effectLst>
                <a:uLnTx/>
                <a:uFillTx/>
                <a:latin typeface="华文中宋" panose="02010600040101010101" charset="-122"/>
                <a:ea typeface="华文中宋" panose="02010600040101010101" charset="-122"/>
                <a:cs typeface="华文中宋" panose="02010600040101010101" charset="-122"/>
                <a:sym typeface="+mn-ea"/>
              </a:rPr>
              <a:t>工作目标：相互学习</a:t>
            </a:r>
          </a:p>
          <a:p>
            <a:pPr marL="571500" marR="0" lvl="0" indent="-571500" algn="r" defTabSz="914400" rtl="0" eaLnBrk="1" fontAlgn="auto" latinLnBrk="0" hangingPunct="1">
              <a:lnSpc>
                <a:spcPct val="120000"/>
              </a:lnSpc>
              <a:spcBef>
                <a:spcPts val="1000"/>
              </a:spcBef>
              <a:spcAft>
                <a:spcPts val="0"/>
              </a:spcAft>
              <a:buClrTx/>
              <a:buSzTx/>
              <a:buFont typeface="Arial"/>
              <a:buChar char="•"/>
              <a:defRPr/>
            </a:pPr>
            <a:r>
              <a:rPr kumimoji="1" lang="zh-CN" altLang="en-US" sz="3200" b="1" noProof="0" dirty="0" smtClean="0">
                <a:ln>
                  <a:noFill/>
                </a:ln>
                <a:blipFill>
                  <a:blip r:embed="rId2"/>
                  <a:stretch>
                    <a:fillRect/>
                  </a:stretch>
                </a:blipFill>
                <a:effectLst>
                  <a:innerShdw blurRad="63500" dist="38100" dir="16200000">
                    <a:prstClr val="black">
                      <a:alpha val="50000"/>
                    </a:prstClr>
                  </a:innerShdw>
                </a:effectLst>
                <a:uLnTx/>
                <a:uFillTx/>
                <a:latin typeface="华文中宋" panose="02010600040101010101" charset="-122"/>
                <a:ea typeface="华文中宋" panose="02010600040101010101" charset="-122"/>
                <a:cs typeface="华文中宋" panose="02010600040101010101" charset="-122"/>
                <a:sym typeface="+mn-ea"/>
              </a:rPr>
              <a:t>努力愿景：成就北师大</a:t>
            </a:r>
          </a:p>
          <a:p>
            <a:pPr marL="857250" marR="0" lvl="0" indent="-857250" algn="ctr" defTabSz="914400" rtl="0" eaLnBrk="1" fontAlgn="auto" latinLnBrk="0" hangingPunct="1">
              <a:lnSpc>
                <a:spcPct val="90000"/>
              </a:lnSpc>
              <a:spcBef>
                <a:spcPts val="1000"/>
              </a:spcBef>
              <a:spcAft>
                <a:spcPts val="0"/>
              </a:spcAft>
              <a:buClrTx/>
              <a:buSzTx/>
              <a:buFont typeface="Arial" panose="020B0604020202020204" pitchFamily="34" charset="0"/>
              <a:buChar char="•"/>
              <a:defRPr/>
            </a:pPr>
            <a:endParaRPr kumimoji="1" lang="en-US" altLang="zh-CN" sz="6600" b="1" noProof="0" dirty="0" smtClean="0">
              <a:ln>
                <a:noFill/>
              </a:ln>
              <a:blipFill>
                <a:blip r:embed="rId2"/>
                <a:stretch>
                  <a:fillRect/>
                </a:stretch>
              </a:blipFill>
              <a:effectLst>
                <a:innerShdw blurRad="63500" dist="38100" dir="16200000">
                  <a:prstClr val="black">
                    <a:alpha val="50000"/>
                  </a:prstClr>
                </a:innerShdw>
              </a:effectLst>
              <a:uLnTx/>
              <a:uFillTx/>
              <a:latin typeface="华文中宋" panose="02010600040101010101" charset="-122"/>
              <a:ea typeface="华文中宋" panose="02010600040101010101" charset="-122"/>
              <a:cs typeface="华文中宋" panose="02010600040101010101" charset="-122"/>
              <a:sym typeface="+mn-ea"/>
            </a:endParaRPr>
          </a:p>
          <a:p>
            <a:pPr marL="228600" marR="0" lvl="0" indent="-228600" algn="ctr" defTabSz="914400" rtl="0" eaLnBrk="1" fontAlgn="auto" latinLnBrk="0" hangingPunct="1">
              <a:lnSpc>
                <a:spcPct val="90000"/>
              </a:lnSpc>
              <a:spcBef>
                <a:spcPts val="1000"/>
              </a:spcBef>
              <a:spcAft>
                <a:spcPts val="0"/>
              </a:spcAft>
              <a:buClrTx/>
              <a:buSzTx/>
              <a:defRPr/>
            </a:pPr>
            <a:endParaRPr kumimoji="1" lang="zh-CN" altLang="en-US" sz="6600" b="1" noProof="0" dirty="0" smtClean="0">
              <a:ln>
                <a:noFill/>
              </a:ln>
              <a:blipFill>
                <a:blip r:embed="rId2"/>
                <a:stretch>
                  <a:fillRect/>
                </a:stretch>
              </a:blipFill>
              <a:effectLst>
                <a:innerShdw blurRad="63500" dist="38100" dir="16200000">
                  <a:prstClr val="black">
                    <a:alpha val="50000"/>
                  </a:prstClr>
                </a:innerShdw>
              </a:effectLst>
              <a:uLnTx/>
              <a:uFillTx/>
              <a:latin typeface="华文中宋" panose="02010600040101010101" charset="-122"/>
              <a:ea typeface="华文中宋" panose="02010600040101010101" charset="-122"/>
              <a:cs typeface="华文中宋" panose="02010600040101010101" charset="-122"/>
              <a:sym typeface="+mn-ea"/>
            </a:endParaRPr>
          </a:p>
          <a:p>
            <a:pPr marL="228600" marR="0" lvl="0" indent="-228600" algn="ctr" defTabSz="914400" rtl="0" eaLnBrk="1" fontAlgn="auto" latinLnBrk="0" hangingPunct="1">
              <a:lnSpc>
                <a:spcPct val="90000"/>
              </a:lnSpc>
              <a:spcBef>
                <a:spcPts val="1000"/>
              </a:spcBef>
              <a:spcAft>
                <a:spcPts val="0"/>
              </a:spcAft>
              <a:buClrTx/>
              <a:buSzTx/>
              <a:defRPr/>
            </a:pPr>
            <a:endParaRPr kumimoji="1" lang="zh-CN" altLang="en-US" sz="4800" i="0" u="none" strike="noStrike" kern="1200" cap="none" spc="0" normalizeH="0" baseline="0" noProof="0" dirty="0">
              <a:ln>
                <a:noFill/>
              </a:ln>
              <a:blipFill>
                <a:blip r:embed="rId2"/>
                <a:stretch>
                  <a:fillRect/>
                </a:stretch>
              </a:blipFill>
              <a:effectLst>
                <a:innerShdw blurRad="63500" dist="38100" dir="16200000">
                  <a:prstClr val="black">
                    <a:alpha val="50000"/>
                  </a:prstClr>
                </a:innerShdw>
              </a:effectLst>
              <a:uLnTx/>
              <a:uFillTx/>
              <a:latin typeface="华文中宋" panose="02010600040101010101" charset="-122"/>
              <a:ea typeface="华文中宋" panose="02010600040101010101" charset="-122"/>
              <a:cs typeface="华文中宋" panose="02010600040101010101" charset="-122"/>
            </a:endParaRPr>
          </a:p>
        </p:txBody>
      </p:sp>
      <p:sp>
        <p:nvSpPr>
          <p:cNvPr id="11" name="文本占位符 2"/>
          <p:cNvSpPr txBox="1"/>
          <p:nvPr/>
        </p:nvSpPr>
        <p:spPr>
          <a:xfrm>
            <a:off x="1857680" y="1830268"/>
            <a:ext cx="9132041" cy="2156505"/>
          </a:xfrm>
          <a:prstGeom prst="rect">
            <a:avLst/>
          </a:prstGeom>
        </p:spPr>
        <p:txBody>
          <a:bodyPr/>
          <a:lstStyle/>
          <a:p>
            <a:pPr marR="0" lvl="0" algn="l" defTabSz="914400" rtl="0" eaLnBrk="1" fontAlgn="auto" latinLnBrk="0" hangingPunct="1">
              <a:lnSpc>
                <a:spcPct val="90000"/>
              </a:lnSpc>
              <a:spcBef>
                <a:spcPts val="1000"/>
              </a:spcBef>
              <a:spcAft>
                <a:spcPts val="0"/>
              </a:spcAft>
              <a:buClrTx/>
              <a:buSzTx/>
              <a:defRPr/>
            </a:pPr>
            <a:r>
              <a:rPr kumimoji="1" lang="zh-CN" altLang="en-US" sz="3600" b="1" noProof="0" dirty="0" smtClean="0">
                <a:ln>
                  <a:noFill/>
                </a:ln>
                <a:solidFill>
                  <a:schemeClr val="accent1">
                    <a:lumMod val="50000"/>
                  </a:schemeClr>
                </a:solidFill>
                <a:effectLst>
                  <a:innerShdw blurRad="63500" dist="38100" dir="16200000">
                    <a:prstClr val="black">
                      <a:alpha val="50000"/>
                    </a:prstClr>
                  </a:innerShdw>
                </a:effectLst>
                <a:uLnTx/>
                <a:uFillTx/>
                <a:latin typeface="华文中宋" panose="02010600040101010101" charset="-122"/>
                <a:ea typeface="华文中宋" panose="02010600040101010101" charset="-122"/>
                <a:cs typeface="华文中宋" panose="02010600040101010101" charset="-122"/>
                <a:sym typeface="+mn-ea"/>
              </a:rPr>
              <a:t>三人</a:t>
            </a:r>
            <a:endParaRPr kumimoji="1" lang="en-US" altLang="zh-CN" sz="3600" b="1" noProof="0" dirty="0" smtClean="0">
              <a:ln>
                <a:noFill/>
              </a:ln>
              <a:solidFill>
                <a:schemeClr val="accent1">
                  <a:lumMod val="50000"/>
                </a:schemeClr>
              </a:solidFill>
              <a:effectLst>
                <a:innerShdw blurRad="63500" dist="38100" dir="16200000">
                  <a:prstClr val="black">
                    <a:alpha val="50000"/>
                  </a:prstClr>
                </a:innerShdw>
              </a:effectLst>
              <a:uLnTx/>
              <a:uFillTx/>
              <a:latin typeface="华文中宋" panose="02010600040101010101" charset="-122"/>
              <a:ea typeface="华文中宋" panose="02010600040101010101" charset="-122"/>
              <a:cs typeface="华文中宋" panose="02010600040101010101" charset="-122"/>
              <a:sym typeface="+mn-ea"/>
            </a:endParaRPr>
          </a:p>
          <a:p>
            <a:pPr marL="571500" marR="0" lvl="0" indent="-571500" algn="l" defTabSz="914400" rtl="0" eaLnBrk="1" fontAlgn="auto" latinLnBrk="0" hangingPunct="1">
              <a:lnSpc>
                <a:spcPct val="120000"/>
              </a:lnSpc>
              <a:spcBef>
                <a:spcPts val="1000"/>
              </a:spcBef>
              <a:spcAft>
                <a:spcPts val="0"/>
              </a:spcAft>
              <a:buClrTx/>
              <a:buSzTx/>
              <a:buFont typeface="Arial"/>
              <a:buChar char="•"/>
              <a:defRPr/>
            </a:pPr>
            <a:r>
              <a:rPr kumimoji="1" lang="zh-CN" altLang="en-US" sz="3200" b="1" noProof="0" dirty="0" smtClean="0">
                <a:ln>
                  <a:noFill/>
                </a:ln>
                <a:blipFill>
                  <a:blip r:embed="rId2"/>
                  <a:stretch>
                    <a:fillRect/>
                  </a:stretch>
                </a:blipFill>
                <a:effectLst>
                  <a:innerShdw blurRad="63500" dist="38100" dir="16200000">
                    <a:prstClr val="black">
                      <a:alpha val="50000"/>
                    </a:prstClr>
                  </a:innerShdw>
                </a:effectLst>
                <a:uLnTx/>
                <a:uFillTx/>
                <a:latin typeface="华文中宋" panose="02010600040101010101" charset="-122"/>
                <a:ea typeface="华文中宋" panose="02010600040101010101" charset="-122"/>
                <a:cs typeface="华文中宋" panose="02010600040101010101" charset="-122"/>
                <a:sym typeface="+mn-ea"/>
              </a:rPr>
              <a:t>组织构成：多部门联合</a:t>
            </a:r>
          </a:p>
          <a:p>
            <a:pPr marL="571500" marR="0" lvl="0" indent="-571500" algn="l" defTabSz="914400" rtl="0" eaLnBrk="1" fontAlgn="auto" latinLnBrk="0" hangingPunct="1">
              <a:lnSpc>
                <a:spcPct val="120000"/>
              </a:lnSpc>
              <a:spcBef>
                <a:spcPts val="1000"/>
              </a:spcBef>
              <a:spcAft>
                <a:spcPts val="0"/>
              </a:spcAft>
              <a:buClrTx/>
              <a:buSzTx/>
              <a:buFont typeface="Arial"/>
              <a:buChar char="•"/>
              <a:defRPr/>
            </a:pPr>
            <a:r>
              <a:rPr kumimoji="1" lang="zh-CN" altLang="en-US" sz="3200" b="1" noProof="0" dirty="0" smtClean="0">
                <a:ln>
                  <a:noFill/>
                </a:ln>
                <a:blipFill>
                  <a:blip r:embed="rId2"/>
                  <a:stretch>
                    <a:fillRect/>
                  </a:stretch>
                </a:blipFill>
                <a:effectLst>
                  <a:innerShdw blurRad="63500" dist="38100" dir="16200000">
                    <a:prstClr val="black">
                      <a:alpha val="50000"/>
                    </a:prstClr>
                  </a:innerShdw>
                </a:effectLst>
                <a:uLnTx/>
                <a:uFillTx/>
                <a:latin typeface="华文中宋" panose="02010600040101010101" charset="-122"/>
                <a:ea typeface="华文中宋" panose="02010600040101010101" charset="-122"/>
                <a:cs typeface="华文中宋" panose="02010600040101010101" charset="-122"/>
                <a:sym typeface="+mn-ea"/>
              </a:rPr>
              <a:t> 服务精神：引路人、加油人、贴心人</a:t>
            </a:r>
            <a:endParaRPr kumimoji="1" lang="zh-CN" altLang="en-US" sz="5400" b="1" noProof="0" dirty="0" smtClean="0">
              <a:ln>
                <a:noFill/>
              </a:ln>
              <a:blipFill>
                <a:blip r:embed="rId2"/>
                <a:stretch>
                  <a:fillRect/>
                </a:stretch>
              </a:blipFill>
              <a:effectLst>
                <a:innerShdw blurRad="63500" dist="38100" dir="16200000">
                  <a:prstClr val="black">
                    <a:alpha val="50000"/>
                  </a:prstClr>
                </a:innerShdw>
              </a:effectLst>
              <a:uLnTx/>
              <a:uFillTx/>
              <a:latin typeface="华文中宋" panose="02010600040101010101" charset="-122"/>
              <a:ea typeface="华文中宋" panose="02010600040101010101" charset="-122"/>
              <a:cs typeface="华文中宋" panose="02010600040101010101" charset="-122"/>
              <a:sym typeface="+mn-ea"/>
            </a:endParaRPr>
          </a:p>
        </p:txBody>
      </p:sp>
      <p:pic>
        <p:nvPicPr>
          <p:cNvPr id="7" name="图片 6" descr="79d58PICexn_1024.jpg"/>
          <p:cNvPicPr>
            <a:picLocks noChangeAspect="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7810712" y="1664622"/>
            <a:ext cx="2228566" cy="16886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2"/>
          </p:nvPr>
        </p:nvSpPr>
        <p:spPr>
          <a:xfrm>
            <a:off x="701675" y="184150"/>
            <a:ext cx="8147050" cy="613410"/>
          </a:xfrm>
        </p:spPr>
        <p:txBody>
          <a:bodyPr wrap="square"/>
          <a:lstStyle/>
          <a:p>
            <a:r>
              <a:rPr lang="en-US" altLang="zh-CN" dirty="0" smtClean="0"/>
              <a:t>02 </a:t>
            </a:r>
            <a:r>
              <a:rPr lang="zh-CN" altLang="en-US" dirty="0" smtClean="0">
                <a:sym typeface="+mn-ea"/>
              </a:rPr>
              <a:t>创新工作</a:t>
            </a:r>
            <a:r>
              <a:rPr lang="en-US" altLang="zh-CN" dirty="0" smtClean="0">
                <a:sym typeface="+mn-ea"/>
              </a:rPr>
              <a:t>——做教职工的“加油人”</a:t>
            </a:r>
          </a:p>
        </p:txBody>
      </p:sp>
      <p:sp>
        <p:nvSpPr>
          <p:cNvPr id="100" name="文本框 99"/>
          <p:cNvSpPr txBox="1"/>
          <p:nvPr/>
        </p:nvSpPr>
        <p:spPr>
          <a:xfrm>
            <a:off x="532340" y="1785495"/>
            <a:ext cx="6884459" cy="702756"/>
          </a:xfrm>
          <a:prstGeom prst="rect">
            <a:avLst/>
          </a:prstGeom>
          <a:noFill/>
          <a:ln w="9525">
            <a:noFill/>
          </a:ln>
        </p:spPr>
        <p:txBody>
          <a:bodyPr wrap="square">
            <a:spAutoFit/>
          </a:bodyPr>
          <a:lstStyle/>
          <a:p>
            <a:pPr>
              <a:lnSpc>
                <a:spcPct val="150000"/>
              </a:lnSpc>
            </a:pPr>
            <a:r>
              <a:rPr lang="zh-CN" altLang="zh-CN" sz="2800" b="1" dirty="0" smtClean="0">
                <a:solidFill>
                  <a:srgbClr val="9C5514"/>
                </a:solidFill>
                <a:latin typeface="微软雅黑" panose="020B0503020204020204" pitchFamily="34" charset="-122"/>
                <a:ea typeface="微软雅黑" panose="020B0503020204020204" pitchFamily="34" charset="-122"/>
                <a:cs typeface="宋体" panose="02010600030101010101" pitchFamily="2" charset="-122"/>
              </a:rPr>
              <a:t>3</a:t>
            </a:r>
            <a:r>
              <a:rPr lang="en-US" altLang="zh-CN" sz="2800" b="1" dirty="0" smtClean="0">
                <a:solidFill>
                  <a:srgbClr val="9C5514"/>
                </a:solidFill>
                <a:latin typeface="微软雅黑" panose="020B0503020204020204" pitchFamily="34" charset="-122"/>
                <a:ea typeface="微软雅黑" panose="020B0503020204020204" pitchFamily="34" charset="-122"/>
                <a:cs typeface="宋体" panose="02010600030101010101" pitchFamily="2" charset="-122"/>
              </a:rPr>
              <a:t>. </a:t>
            </a:r>
            <a:r>
              <a:rPr lang="zh-CN" altLang="en-US" sz="2800" b="1" dirty="0" smtClean="0">
                <a:solidFill>
                  <a:srgbClr val="9C5514"/>
                </a:solidFill>
                <a:latin typeface="微软雅黑" panose="020B0503020204020204" pitchFamily="34" charset="-122"/>
                <a:ea typeface="微软雅黑" panose="020B0503020204020204" pitchFamily="34" charset="-122"/>
                <a:cs typeface="宋体" panose="02010600030101010101" pitchFamily="2" charset="-122"/>
              </a:rPr>
              <a:t>拓展</a:t>
            </a:r>
            <a:r>
              <a:rPr lang="zh-CN" altLang="en-US" sz="2800" b="1" dirty="0">
                <a:solidFill>
                  <a:srgbClr val="9C5514"/>
                </a:solidFill>
                <a:latin typeface="微软雅黑" panose="020B0503020204020204" pitchFamily="34" charset="-122"/>
                <a:ea typeface="微软雅黑" panose="020B0503020204020204" pitchFamily="34" charset="-122"/>
                <a:cs typeface="宋体" panose="02010600030101010101" pitchFamily="2" charset="-122"/>
              </a:rPr>
              <a:t>工作参与群体，打造</a:t>
            </a:r>
            <a:r>
              <a:rPr lang="en-US" altLang="zh-CN" sz="2800" b="1" dirty="0">
                <a:solidFill>
                  <a:srgbClr val="9C5514"/>
                </a:solidFill>
                <a:latin typeface="微软雅黑" panose="020B0503020204020204" pitchFamily="34" charset="-122"/>
                <a:ea typeface="微软雅黑" panose="020B0503020204020204" pitchFamily="34" charset="-122"/>
                <a:cs typeface="宋体" panose="02010600030101010101" pitchFamily="2" charset="-122"/>
              </a:rPr>
              <a:t>“</a:t>
            </a:r>
            <a:r>
              <a:rPr lang="zh-CN" altLang="en-US" sz="2800" b="1" dirty="0">
                <a:solidFill>
                  <a:srgbClr val="9C5514"/>
                </a:solidFill>
                <a:latin typeface="微软雅黑" panose="020B0503020204020204" pitchFamily="34" charset="-122"/>
                <a:ea typeface="微软雅黑" panose="020B0503020204020204" pitchFamily="34" charset="-122"/>
                <a:cs typeface="宋体" panose="02010600030101010101" pitchFamily="2" charset="-122"/>
              </a:rPr>
              <a:t>人生导师</a:t>
            </a:r>
            <a:r>
              <a:rPr lang="en-US" altLang="zh-CN" sz="2800" b="1" dirty="0">
                <a:solidFill>
                  <a:srgbClr val="9C5514"/>
                </a:solidFill>
                <a:latin typeface="微软雅黑" panose="020B0503020204020204" pitchFamily="34" charset="-122"/>
                <a:ea typeface="微软雅黑" panose="020B0503020204020204" pitchFamily="34" charset="-122"/>
                <a:cs typeface="宋体" panose="02010600030101010101" pitchFamily="2" charset="-122"/>
              </a:rPr>
              <a:t>”</a:t>
            </a:r>
          </a:p>
        </p:txBody>
      </p:sp>
      <p:sp>
        <p:nvSpPr>
          <p:cNvPr id="4" name="文本占位符 1"/>
          <p:cNvSpPr txBox="1"/>
          <p:nvPr/>
        </p:nvSpPr>
        <p:spPr>
          <a:xfrm>
            <a:off x="701675" y="1044105"/>
            <a:ext cx="8374803" cy="523220"/>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a:buChar char="•"/>
              <a:defRPr/>
            </a:pPr>
            <a:r>
              <a:rPr kumimoji="0" lang="zh-CN" sz="2800" b="1" i="0" u="none" strike="noStrike" kern="1200" cap="none" spc="0" normalizeH="0" baseline="0" noProof="0" dirty="0" smtClean="0">
                <a:ln>
                  <a:noFill/>
                </a:ln>
                <a:solidFill>
                  <a:schemeClr val="tx1"/>
                </a:solidFill>
                <a:effectLst/>
                <a:uLnTx/>
                <a:uFillTx/>
                <a:latin typeface="+mn-lt"/>
                <a:ea typeface="+mn-ea"/>
                <a:cs typeface="+mn-cs"/>
              </a:rPr>
              <a:t>首届</a:t>
            </a:r>
            <a:r>
              <a:rPr kumimoji="0" lang="zh-CN" altLang="en-US" sz="2800" b="1" i="0" u="none" strike="noStrike" kern="1200" cap="none" spc="0" normalizeH="0" baseline="0" noProof="0" dirty="0" smtClean="0">
                <a:ln>
                  <a:noFill/>
                </a:ln>
                <a:solidFill>
                  <a:schemeClr val="tx1"/>
                </a:solidFill>
                <a:effectLst/>
                <a:uLnTx/>
                <a:uFillTx/>
                <a:latin typeface="+mn-lt"/>
                <a:ea typeface="+mn-ea"/>
                <a:cs typeface="+mn-cs"/>
              </a:rPr>
              <a:t>“</a:t>
            </a:r>
            <a:r>
              <a:rPr kumimoji="0" lang="zh-CN" sz="2800" b="1" i="0" u="none" strike="noStrike" kern="1200" cap="none" spc="0" normalizeH="0" baseline="0" noProof="0" dirty="0" smtClean="0">
                <a:ln>
                  <a:noFill/>
                </a:ln>
                <a:solidFill>
                  <a:schemeClr val="tx1"/>
                </a:solidFill>
                <a:effectLst/>
                <a:uLnTx/>
                <a:uFillTx/>
                <a:latin typeface="+mn-lt"/>
                <a:ea typeface="+mn-ea"/>
                <a:cs typeface="+mn-cs"/>
              </a:rPr>
              <a:t>和美家庭</a:t>
            </a:r>
            <a:r>
              <a:rPr kumimoji="0" lang="zh-CN" altLang="en-US" sz="2800" b="1" i="0" u="none" strike="noStrike" kern="1200" cap="none" spc="0" normalizeH="0" baseline="0" noProof="0" dirty="0" smtClean="0">
                <a:ln>
                  <a:noFill/>
                </a:ln>
                <a:solidFill>
                  <a:schemeClr val="tx1"/>
                </a:solidFill>
                <a:effectLst/>
                <a:uLnTx/>
                <a:uFillTx/>
                <a:latin typeface="+mn-lt"/>
                <a:ea typeface="+mn-ea"/>
                <a:cs typeface="+mn-cs"/>
              </a:rPr>
              <a:t>”</a:t>
            </a:r>
            <a:r>
              <a:rPr kumimoji="0" lang="zh-CN" sz="2800" b="1" i="0" u="none" strike="noStrike" kern="1200" cap="none" spc="0" normalizeH="0" baseline="0" noProof="0" dirty="0" smtClean="0">
                <a:ln>
                  <a:noFill/>
                </a:ln>
                <a:solidFill>
                  <a:schemeClr val="tx1"/>
                </a:solidFill>
                <a:effectLst/>
                <a:uLnTx/>
                <a:uFillTx/>
                <a:latin typeface="+mn-lt"/>
                <a:ea typeface="+mn-ea"/>
                <a:cs typeface="+mn-cs"/>
              </a:rPr>
              <a:t>评选表彰活动</a:t>
            </a:r>
            <a:endParaRPr kumimoji="0" lang="en-US" altLang="zh-CN" sz="2800" b="1" i="0" u="none" strike="noStrike" kern="1200" cap="none" spc="0" normalizeH="0" baseline="0" noProof="0" dirty="0" smtClean="0">
              <a:ln>
                <a:noFill/>
              </a:ln>
              <a:solidFill>
                <a:schemeClr val="tx1"/>
              </a:solidFill>
              <a:effectLst/>
              <a:uLnTx/>
              <a:uFillTx/>
              <a:latin typeface="+mn-lt"/>
              <a:ea typeface="+mn-ea"/>
              <a:cs typeface="+mn-cs"/>
            </a:endParaRPr>
          </a:p>
        </p:txBody>
      </p:sp>
      <p:grpSp>
        <p:nvGrpSpPr>
          <p:cNvPr id="12" name="组 11"/>
          <p:cNvGrpSpPr/>
          <p:nvPr/>
        </p:nvGrpSpPr>
        <p:grpSpPr>
          <a:xfrm>
            <a:off x="701675" y="1353426"/>
            <a:ext cx="6715125" cy="292388"/>
            <a:chOff x="701675" y="1353426"/>
            <a:chExt cx="6715125" cy="292388"/>
          </a:xfrm>
        </p:grpSpPr>
        <p:cxnSp>
          <p:nvCxnSpPr>
            <p:cNvPr id="8" name="直线连接符 7"/>
            <p:cNvCxnSpPr/>
            <p:nvPr/>
          </p:nvCxnSpPr>
          <p:spPr>
            <a:xfrm>
              <a:off x="701675" y="1628881"/>
              <a:ext cx="6715125" cy="0"/>
            </a:xfrm>
            <a:prstGeom prst="line">
              <a:avLst/>
            </a:prstGeom>
            <a:ln w="57150" cmpd="sng"/>
          </p:spPr>
          <p:style>
            <a:lnRef idx="2">
              <a:schemeClr val="accent1"/>
            </a:lnRef>
            <a:fillRef idx="0">
              <a:schemeClr val="accent1"/>
            </a:fillRef>
            <a:effectRef idx="1">
              <a:schemeClr val="accent1"/>
            </a:effectRef>
            <a:fontRef idx="minor">
              <a:schemeClr val="tx1"/>
            </a:fontRef>
          </p:style>
        </p:cxnSp>
        <p:cxnSp>
          <p:nvCxnSpPr>
            <p:cNvPr id="10" name="直线连接符 9"/>
            <p:cNvCxnSpPr/>
            <p:nvPr/>
          </p:nvCxnSpPr>
          <p:spPr>
            <a:xfrm>
              <a:off x="701675" y="1353426"/>
              <a:ext cx="0" cy="292388"/>
            </a:xfrm>
            <a:prstGeom prst="line">
              <a:avLst/>
            </a:prstGeom>
            <a:ln w="57150" cmpd="sng"/>
          </p:spPr>
          <p:style>
            <a:lnRef idx="2">
              <a:schemeClr val="accent1"/>
            </a:lnRef>
            <a:fillRef idx="0">
              <a:schemeClr val="accent1"/>
            </a:fillRef>
            <a:effectRef idx="1">
              <a:schemeClr val="accent1"/>
            </a:effectRef>
            <a:fontRef idx="minor">
              <a:schemeClr val="tx1"/>
            </a:fontRef>
          </p:style>
        </p:cxnSp>
      </p:grpSp>
      <p:sp>
        <p:nvSpPr>
          <p:cNvPr id="15" name="文本框 14"/>
          <p:cNvSpPr txBox="1"/>
          <p:nvPr/>
        </p:nvSpPr>
        <p:spPr>
          <a:xfrm>
            <a:off x="422697" y="2741962"/>
            <a:ext cx="12666770" cy="5242560"/>
          </a:xfrm>
          <a:prstGeom prst="rect">
            <a:avLst/>
          </a:prstGeom>
          <a:noFill/>
          <a:ln w="9525">
            <a:noFill/>
          </a:ln>
        </p:spPr>
        <p:txBody>
          <a:bodyPr wrap="square" numCol="2" spcCol="144000">
            <a:spAutoFit/>
          </a:bodyPr>
          <a:lstStyle/>
          <a:p>
            <a:pPr marL="457200" indent="-457200" algn="l">
              <a:buFont typeface="Arial" panose="020B0604020202020204" pitchFamily="34" charset="0"/>
              <a:buChar char="•"/>
            </a:pPr>
            <a:r>
              <a:rPr lang="zh-CN" altLang="en-US" sz="2800" b="1" u="none" dirty="0">
                <a:latin typeface="微软雅黑" panose="020B0503020204020204" pitchFamily="34" charset="-122"/>
                <a:ea typeface="微软雅黑" panose="020B0503020204020204" pitchFamily="34" charset="-122"/>
                <a:cs typeface="宋体" panose="02010600030101010101" pitchFamily="2" charset="-122"/>
              </a:rPr>
              <a:t>10个家庭获得“和美家庭”荣誉称号：</a:t>
            </a:r>
          </a:p>
          <a:p>
            <a:pPr marL="457200" indent="-457200" algn="l">
              <a:buFont typeface="Arial" panose="020B0604020202020204" pitchFamily="34" charset="0"/>
              <a:buChar char="•"/>
            </a:pPr>
            <a:endParaRPr lang="zh-CN" altLang="en-US" sz="2800" b="1" u="none" dirty="0">
              <a:latin typeface="微软雅黑" panose="020B0503020204020204" pitchFamily="34" charset="-122"/>
              <a:ea typeface="微软雅黑" panose="020B0503020204020204" pitchFamily="34" charset="-122"/>
              <a:cs typeface="宋体" panose="02010600030101010101" pitchFamily="2" charset="-122"/>
            </a:endParaRPr>
          </a:p>
          <a:p>
            <a:pPr marL="457200" indent="-457200" algn="l">
              <a:buFont typeface="Arial" panose="020B0604020202020204" pitchFamily="34" charset="0"/>
              <a:buChar char="•"/>
            </a:pPr>
            <a:r>
              <a:rPr lang="zh-CN" altLang="en-US" sz="2400" b="1" u="none" dirty="0">
                <a:latin typeface="微软雅黑" panose="020B0503020204020204" pitchFamily="34" charset="-122"/>
                <a:ea typeface="微软雅黑" panose="020B0503020204020204" pitchFamily="34" charset="-122"/>
                <a:cs typeface="宋体" panose="02010600030101010101" pitchFamily="2" charset="-122"/>
              </a:rPr>
              <a:t>刘玉美   （发展规划与学科建设处）</a:t>
            </a:r>
          </a:p>
          <a:p>
            <a:pPr marL="457200" indent="-457200" algn="l">
              <a:buFont typeface="Arial" panose="020B0604020202020204" pitchFamily="34" charset="0"/>
              <a:buChar char="•"/>
            </a:pPr>
            <a:r>
              <a:rPr lang="zh-CN" altLang="en-US" sz="2400" b="1" u="none" dirty="0">
                <a:latin typeface="微软雅黑" panose="020B0503020204020204" pitchFamily="34" charset="-122"/>
                <a:ea typeface="微软雅黑" panose="020B0503020204020204" pitchFamily="34" charset="-122"/>
                <a:cs typeface="宋体" panose="02010600030101010101" pitchFamily="2" charset="-122"/>
              </a:rPr>
              <a:t>王   准   （科学技术处）</a:t>
            </a:r>
          </a:p>
          <a:p>
            <a:pPr marL="457200" indent="-457200" algn="l">
              <a:buFont typeface="Arial" panose="020B0604020202020204" pitchFamily="34" charset="0"/>
              <a:buChar char="•"/>
            </a:pPr>
            <a:r>
              <a:rPr lang="zh-CN" altLang="en-US" sz="2400" b="1" u="none" dirty="0">
                <a:latin typeface="微软雅黑" panose="020B0503020204020204" pitchFamily="34" charset="-122"/>
                <a:ea typeface="微软雅黑" panose="020B0503020204020204" pitchFamily="34" charset="-122"/>
                <a:cs typeface="宋体" panose="02010600030101010101" pitchFamily="2" charset="-122"/>
              </a:rPr>
              <a:t>刘丽丽   （社会科学处）</a:t>
            </a:r>
          </a:p>
          <a:p>
            <a:pPr marL="457200" indent="-457200" algn="l">
              <a:buFont typeface="Arial" panose="020B0604020202020204" pitchFamily="34" charset="0"/>
              <a:buChar char="•"/>
            </a:pPr>
            <a:r>
              <a:rPr lang="zh-CN" altLang="en-US" sz="2400" b="1" u="none" dirty="0">
                <a:latin typeface="微软雅黑" panose="020B0503020204020204" pitchFamily="34" charset="-122"/>
                <a:ea typeface="微软雅黑" panose="020B0503020204020204" pitchFamily="34" charset="-122"/>
                <a:cs typeface="宋体" panose="02010600030101010101" pitchFamily="2" charset="-122"/>
              </a:rPr>
              <a:t>王建全   （公共资源服务中心）</a:t>
            </a:r>
          </a:p>
          <a:p>
            <a:pPr marL="457200" indent="-457200" algn="l">
              <a:buFont typeface="Arial" panose="020B0604020202020204" pitchFamily="34" charset="0"/>
              <a:buChar char="•"/>
            </a:pPr>
            <a:r>
              <a:rPr lang="zh-CN" altLang="en-US" sz="2400" b="1" u="none" dirty="0">
                <a:latin typeface="微软雅黑" panose="020B0503020204020204" pitchFamily="34" charset="-122"/>
                <a:ea typeface="微软雅黑" panose="020B0503020204020204" pitchFamily="34" charset="-122"/>
                <a:cs typeface="宋体" panose="02010600030101010101" pitchFamily="2" charset="-122"/>
              </a:rPr>
              <a:t>何晓彤   （国际交流与合作处</a:t>
            </a:r>
            <a:r>
              <a:rPr lang="zh-CN" altLang="en-US" sz="2400" b="1" u="none" dirty="0" smtClean="0">
                <a:latin typeface="微软雅黑" panose="020B0503020204020204" pitchFamily="34" charset="-122"/>
                <a:ea typeface="微软雅黑" panose="020B0503020204020204" pitchFamily="34" charset="-122"/>
                <a:cs typeface="宋体" panose="02010600030101010101" pitchFamily="2" charset="-122"/>
              </a:rPr>
              <a:t>）</a:t>
            </a:r>
            <a:endParaRPr lang="en-US" altLang="zh-CN" sz="2400" b="1" u="none" dirty="0" smtClean="0">
              <a:latin typeface="微软雅黑" panose="020B0503020204020204" pitchFamily="34" charset="-122"/>
              <a:ea typeface="微软雅黑" panose="020B0503020204020204" pitchFamily="34" charset="-122"/>
              <a:cs typeface="宋体" panose="02010600030101010101" pitchFamily="2" charset="-122"/>
            </a:endParaRPr>
          </a:p>
          <a:p>
            <a:pPr marL="457200" indent="-457200" algn="l">
              <a:buFont typeface="Arial" panose="020B0604020202020204" pitchFamily="34" charset="0"/>
              <a:buChar char="•"/>
            </a:pPr>
            <a:endParaRPr lang="en-US" altLang="zh-CN" sz="2400" b="1" u="none" dirty="0" smtClean="0">
              <a:latin typeface="微软雅黑" panose="020B0503020204020204" pitchFamily="34" charset="-122"/>
              <a:ea typeface="微软雅黑" panose="020B0503020204020204" pitchFamily="34" charset="-122"/>
              <a:cs typeface="宋体" panose="02010600030101010101" pitchFamily="2" charset="-122"/>
            </a:endParaRPr>
          </a:p>
          <a:p>
            <a:pPr marL="457200" indent="-457200" algn="l">
              <a:buFont typeface="Arial" panose="020B0604020202020204" pitchFamily="34" charset="0"/>
              <a:buChar char="•"/>
            </a:pPr>
            <a:endParaRPr lang="en-US" altLang="zh-CN" sz="2400" b="1" dirty="0">
              <a:latin typeface="微软雅黑" panose="020B0503020204020204" pitchFamily="34" charset="-122"/>
              <a:ea typeface="微软雅黑" panose="020B0503020204020204" pitchFamily="34" charset="-122"/>
              <a:cs typeface="宋体" panose="02010600030101010101" pitchFamily="2" charset="-122"/>
            </a:endParaRPr>
          </a:p>
          <a:p>
            <a:pPr marL="457200" indent="-457200" algn="l">
              <a:buFont typeface="Arial" panose="020B0604020202020204" pitchFamily="34" charset="0"/>
              <a:buChar char="•"/>
            </a:pPr>
            <a:endParaRPr lang="en-US" altLang="zh-CN" sz="2400" b="1" u="none" dirty="0" smtClean="0">
              <a:latin typeface="微软雅黑" panose="020B0503020204020204" pitchFamily="34" charset="-122"/>
              <a:ea typeface="微软雅黑" panose="020B0503020204020204" pitchFamily="34" charset="-122"/>
              <a:cs typeface="宋体" panose="02010600030101010101" pitchFamily="2" charset="-122"/>
            </a:endParaRPr>
          </a:p>
          <a:p>
            <a:pPr marL="457200" indent="-457200" algn="l">
              <a:buFont typeface="Arial" panose="020B0604020202020204" pitchFamily="34" charset="0"/>
              <a:buChar char="•"/>
            </a:pPr>
            <a:endParaRPr lang="en-US" altLang="zh-CN" sz="2400" b="1" dirty="0">
              <a:latin typeface="微软雅黑" panose="020B0503020204020204" pitchFamily="34" charset="-122"/>
              <a:ea typeface="微软雅黑" panose="020B0503020204020204" pitchFamily="34" charset="-122"/>
              <a:cs typeface="宋体" panose="02010600030101010101" pitchFamily="2" charset="-122"/>
            </a:endParaRPr>
          </a:p>
          <a:p>
            <a:pPr marL="457200" indent="-457200" algn="l">
              <a:buFont typeface="Arial" panose="020B0604020202020204" pitchFamily="34" charset="0"/>
              <a:buChar char="•"/>
            </a:pPr>
            <a:endParaRPr lang="en-US" altLang="zh-CN" sz="2400" b="1" u="none" dirty="0" smtClean="0">
              <a:latin typeface="微软雅黑" panose="020B0503020204020204" pitchFamily="34" charset="-122"/>
              <a:ea typeface="微软雅黑" panose="020B0503020204020204" pitchFamily="34" charset="-122"/>
              <a:cs typeface="宋体" panose="02010600030101010101" pitchFamily="2" charset="-122"/>
            </a:endParaRPr>
          </a:p>
          <a:p>
            <a:pPr algn="l"/>
            <a:endParaRPr lang="en-US" altLang="zh-CN" sz="2400" b="1" u="none" dirty="0" smtClean="0">
              <a:latin typeface="微软雅黑" panose="020B0503020204020204" pitchFamily="34" charset="-122"/>
              <a:ea typeface="微软雅黑" panose="020B0503020204020204" pitchFamily="34" charset="-122"/>
              <a:cs typeface="宋体" panose="02010600030101010101" pitchFamily="2" charset="-122"/>
            </a:endParaRPr>
          </a:p>
          <a:p>
            <a:pPr algn="l"/>
            <a:endParaRPr lang="en-US" altLang="zh-CN" sz="2400" b="1" dirty="0">
              <a:latin typeface="微软雅黑" panose="020B0503020204020204" pitchFamily="34" charset="-122"/>
              <a:ea typeface="微软雅黑" panose="020B0503020204020204" pitchFamily="34" charset="-122"/>
              <a:cs typeface="宋体" panose="02010600030101010101" pitchFamily="2" charset="-122"/>
            </a:endParaRPr>
          </a:p>
          <a:p>
            <a:pPr algn="l"/>
            <a:endParaRPr lang="en-US" altLang="zh-CN" sz="2400" b="1" u="none" dirty="0" smtClean="0">
              <a:latin typeface="微软雅黑" panose="020B0503020204020204" pitchFamily="34" charset="-122"/>
              <a:ea typeface="微软雅黑" panose="020B0503020204020204" pitchFamily="34" charset="-122"/>
              <a:cs typeface="宋体" panose="02010600030101010101" pitchFamily="2" charset="-122"/>
            </a:endParaRPr>
          </a:p>
          <a:p>
            <a:pPr marL="457200" indent="-457200" algn="l">
              <a:buFont typeface="Arial" panose="020B0604020202020204" pitchFamily="34" charset="0"/>
              <a:buChar char="•"/>
            </a:pPr>
            <a:endParaRPr lang="en-US" altLang="zh-CN" sz="2400" b="1" u="none" dirty="0" smtClean="0">
              <a:latin typeface="微软雅黑" panose="020B0503020204020204" pitchFamily="34" charset="-122"/>
              <a:ea typeface="微软雅黑" panose="020B0503020204020204" pitchFamily="34" charset="-122"/>
              <a:cs typeface="宋体" panose="02010600030101010101" pitchFamily="2" charset="-122"/>
            </a:endParaRPr>
          </a:p>
          <a:p>
            <a:pPr marL="457200" indent="-457200" algn="l">
              <a:buFont typeface="Arial" panose="020B0604020202020204" pitchFamily="34" charset="0"/>
              <a:buChar char="•"/>
            </a:pPr>
            <a:r>
              <a:rPr lang="zh-CN" altLang="en-US" sz="2400" b="1" u="none" dirty="0" smtClean="0">
                <a:latin typeface="微软雅黑" panose="020B0503020204020204" pitchFamily="34" charset="-122"/>
                <a:ea typeface="微软雅黑" panose="020B0503020204020204" pitchFamily="34" charset="-122"/>
                <a:cs typeface="宋体" panose="02010600030101010101" pitchFamily="2" charset="-122"/>
              </a:rPr>
              <a:t>翟东</a:t>
            </a:r>
            <a:r>
              <a:rPr lang="zh-CN" altLang="en-US" sz="2400" b="1" u="none" dirty="0">
                <a:latin typeface="微软雅黑" panose="020B0503020204020204" pitchFamily="34" charset="-122"/>
                <a:ea typeface="微软雅黑" panose="020B0503020204020204" pitchFamily="34" charset="-122"/>
                <a:cs typeface="宋体" panose="02010600030101010101" pitchFamily="2" charset="-122"/>
              </a:rPr>
              <a:t>升   （研究生院）</a:t>
            </a:r>
          </a:p>
          <a:p>
            <a:pPr marL="457200" indent="-457200" algn="l">
              <a:buFont typeface="Arial" panose="020B0604020202020204" pitchFamily="34" charset="0"/>
              <a:buChar char="•"/>
            </a:pPr>
            <a:r>
              <a:rPr lang="zh-CN" altLang="en-US" sz="2400" b="1" u="none" dirty="0">
                <a:latin typeface="微软雅黑" panose="020B0503020204020204" pitchFamily="34" charset="-122"/>
                <a:ea typeface="微软雅黑" panose="020B0503020204020204" pitchFamily="34" charset="-122"/>
                <a:cs typeface="宋体" panose="02010600030101010101" pitchFamily="2" charset="-122"/>
              </a:rPr>
              <a:t>李   季   （审计处）</a:t>
            </a:r>
          </a:p>
          <a:p>
            <a:pPr marL="457200" indent="-457200" algn="l">
              <a:buFont typeface="Arial" panose="020B0604020202020204" pitchFamily="34" charset="0"/>
              <a:buChar char="•"/>
            </a:pPr>
            <a:r>
              <a:rPr lang="zh-CN" altLang="en-US" sz="2400" b="1" u="none" dirty="0">
                <a:latin typeface="微软雅黑" panose="020B0503020204020204" pitchFamily="34" charset="-122"/>
                <a:ea typeface="微软雅黑" panose="020B0503020204020204" pitchFamily="34" charset="-122"/>
                <a:cs typeface="宋体" panose="02010600030101010101" pitchFamily="2" charset="-122"/>
              </a:rPr>
              <a:t>李燕红   （人事处）</a:t>
            </a:r>
          </a:p>
          <a:p>
            <a:pPr marL="457200" indent="-457200" algn="l">
              <a:buFont typeface="Arial" panose="020B0604020202020204" pitchFamily="34" charset="0"/>
              <a:buChar char="•"/>
            </a:pPr>
            <a:r>
              <a:rPr lang="zh-CN" altLang="en-US" sz="2400" b="1" u="none" dirty="0">
                <a:latin typeface="微软雅黑" panose="020B0503020204020204" pitchFamily="34" charset="-122"/>
                <a:ea typeface="微软雅黑" panose="020B0503020204020204" pitchFamily="34" charset="-122"/>
                <a:cs typeface="宋体" panose="02010600030101010101" pitchFamily="2" charset="-122"/>
              </a:rPr>
              <a:t>陆   萍    （财经处）</a:t>
            </a:r>
          </a:p>
          <a:p>
            <a:pPr marL="457200" indent="-457200" algn="l">
              <a:buFont typeface="Arial" panose="020B0604020202020204" pitchFamily="34" charset="0"/>
              <a:buChar char="•"/>
            </a:pPr>
            <a:r>
              <a:rPr lang="zh-CN" altLang="en-US" sz="2400" b="1" u="none" dirty="0">
                <a:latin typeface="微软雅黑" panose="020B0503020204020204" pitchFamily="34" charset="-122"/>
                <a:ea typeface="微软雅黑" panose="020B0503020204020204" pitchFamily="34" charset="-122"/>
                <a:cs typeface="宋体" panose="02010600030101010101" pitchFamily="2" charset="-122"/>
              </a:rPr>
              <a:t>戚培德   （教务处）</a:t>
            </a:r>
          </a:p>
        </p:txBody>
      </p:sp>
      <p:pic>
        <p:nvPicPr>
          <p:cNvPr id="16" name="图片 15" descr="礼品1"/>
          <p:cNvPicPr>
            <a:picLocks noChangeAspect="1"/>
          </p:cNvPicPr>
          <p:nvPr/>
        </p:nvPicPr>
        <p:blipFill>
          <a:blip r:embed="rId2">
            <a:clrChange>
              <a:clrFrom>
                <a:srgbClr val="FFFFFF"/>
              </a:clrFrom>
              <a:clrTo>
                <a:srgbClr val="FFFFFF">
                  <a:alpha val="0"/>
                </a:srgbClr>
              </a:clrTo>
            </a:clrChange>
          </a:blip>
          <a:stretch>
            <a:fillRect/>
          </a:stretch>
        </p:blipFill>
        <p:spPr>
          <a:xfrm>
            <a:off x="8094769" y="1044105"/>
            <a:ext cx="3654425" cy="3654425"/>
          </a:xfrm>
          <a:prstGeom prst="rect">
            <a:avLst/>
          </a:prstGeom>
        </p:spPr>
      </p:pic>
      <p:sp>
        <p:nvSpPr>
          <p:cNvPr id="17" name="文本框 16"/>
          <p:cNvSpPr txBox="1"/>
          <p:nvPr/>
        </p:nvSpPr>
        <p:spPr>
          <a:xfrm>
            <a:off x="8848725" y="1063307"/>
            <a:ext cx="2309919" cy="523220"/>
          </a:xfrm>
          <a:prstGeom prst="rect">
            <a:avLst/>
          </a:prstGeom>
          <a:noFill/>
          <a:ln w="9525">
            <a:noFill/>
          </a:ln>
        </p:spPr>
        <p:txBody>
          <a:bodyPr wrap="square">
            <a:spAutoFit/>
          </a:bodyPr>
          <a:lstStyle/>
          <a:p>
            <a:pPr marL="0" indent="0" algn="l"/>
            <a:r>
              <a:rPr lang="zh-CN" altLang="en-US" sz="2800" b="1" u="none" dirty="0">
                <a:latin typeface="微软雅黑" panose="020B0503020204020204" pitchFamily="34" charset="-122"/>
                <a:ea typeface="微软雅黑" panose="020B0503020204020204" pitchFamily="34" charset="-122"/>
                <a:cs typeface="宋体" panose="02010600030101010101" pitchFamily="2" charset="-122"/>
              </a:rPr>
              <a:t>家庭型奖品</a:t>
            </a:r>
          </a:p>
        </p:txBody>
      </p:sp>
    </p:spTree>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2"/>
          </p:nvPr>
        </p:nvSpPr>
        <p:spPr>
          <a:xfrm>
            <a:off x="701675" y="184150"/>
            <a:ext cx="8147050" cy="613410"/>
          </a:xfrm>
        </p:spPr>
        <p:txBody>
          <a:bodyPr wrap="square"/>
          <a:lstStyle/>
          <a:p>
            <a:r>
              <a:rPr lang="en-US" altLang="zh-CN" dirty="0" smtClean="0"/>
              <a:t>02 </a:t>
            </a:r>
            <a:r>
              <a:rPr lang="zh-CN" altLang="en-US" dirty="0" smtClean="0">
                <a:sym typeface="+mn-ea"/>
              </a:rPr>
              <a:t>创新工作</a:t>
            </a:r>
            <a:r>
              <a:rPr lang="en-US" altLang="zh-CN" dirty="0" smtClean="0">
                <a:sym typeface="+mn-ea"/>
              </a:rPr>
              <a:t>——做教职工的“加油人”</a:t>
            </a:r>
          </a:p>
        </p:txBody>
      </p:sp>
      <p:sp>
        <p:nvSpPr>
          <p:cNvPr id="100" name="文本框 99"/>
          <p:cNvSpPr txBox="1"/>
          <p:nvPr/>
        </p:nvSpPr>
        <p:spPr>
          <a:xfrm>
            <a:off x="701674" y="1808969"/>
            <a:ext cx="10677525" cy="2985433"/>
          </a:xfrm>
          <a:prstGeom prst="rect">
            <a:avLst/>
          </a:prstGeom>
          <a:noFill/>
          <a:ln w="9525">
            <a:noFill/>
          </a:ln>
        </p:spPr>
        <p:txBody>
          <a:bodyPr wrap="square">
            <a:spAutoFit/>
          </a:bodyPr>
          <a:lstStyle/>
          <a:p>
            <a:pPr marL="457200" indent="-457200" algn="l">
              <a:buFont typeface="Arial"/>
              <a:buChar char="•"/>
            </a:pPr>
            <a:r>
              <a:rPr lang="zh-CN" altLang="en-US" sz="2400" b="1" u="none" dirty="0" smtClean="0">
                <a:latin typeface="微软雅黑" panose="020B0503020204020204" pitchFamily="34" charset="-122"/>
                <a:ea typeface="微软雅黑" panose="020B0503020204020204" pitchFamily="34" charset="-122"/>
                <a:cs typeface="宋体" panose="02010600030101010101" pitchFamily="2" charset="-122"/>
              </a:rPr>
              <a:t>30名</a:t>
            </a:r>
            <a:r>
              <a:rPr lang="zh-CN" altLang="en-US" sz="2400" b="1" u="none" dirty="0">
                <a:latin typeface="微软雅黑" panose="020B0503020204020204" pitchFamily="34" charset="-122"/>
                <a:ea typeface="微软雅黑" panose="020B0503020204020204" pitchFamily="34" charset="-122"/>
                <a:cs typeface="宋体" panose="02010600030101010101" pitchFamily="2" charset="-122"/>
              </a:rPr>
              <a:t>无私奉献、积极参与工会活动、用正能量感染他人的教职工</a:t>
            </a:r>
          </a:p>
          <a:p>
            <a:pPr marL="457200" indent="-457200" algn="l">
              <a:buFont typeface="Arial"/>
              <a:buChar char="•"/>
            </a:pPr>
            <a:endParaRPr lang="en-US" altLang="zh-CN" sz="2800" b="1" dirty="0" smtClean="0">
              <a:latin typeface="微软雅黑" panose="020B0503020204020204" pitchFamily="34" charset="-122"/>
              <a:ea typeface="微软雅黑" panose="020B0503020204020204" pitchFamily="34" charset="-122"/>
            </a:endParaRPr>
          </a:p>
          <a:p>
            <a:pPr algn="l"/>
            <a:endParaRPr lang="zh-CN" altLang="en-US" sz="2800" b="1" dirty="0">
              <a:latin typeface="微软雅黑" panose="020B0503020204020204" pitchFamily="34" charset="-122"/>
              <a:ea typeface="微软雅黑" panose="020B0503020204020204" pitchFamily="34" charset="-122"/>
            </a:endParaRPr>
          </a:p>
          <a:p>
            <a:pPr marL="457200" indent="-457200" algn="l">
              <a:buFont typeface="Arial"/>
              <a:buChar char="•"/>
            </a:pPr>
            <a:endParaRPr lang="en-US" altLang="zh-CN" sz="2800" b="1" dirty="0" smtClean="0">
              <a:latin typeface="微软雅黑" panose="020B0503020204020204" pitchFamily="34" charset="-122"/>
              <a:ea typeface="微软雅黑" panose="020B0503020204020204" pitchFamily="34" charset="-122"/>
            </a:endParaRPr>
          </a:p>
          <a:p>
            <a:pPr marL="457200" indent="-457200" algn="l">
              <a:buFont typeface="Arial"/>
              <a:buChar char="•"/>
            </a:pPr>
            <a:endParaRPr lang="en-US" altLang="zh-CN" sz="2800" b="1" dirty="0">
              <a:latin typeface="微软雅黑" panose="020B0503020204020204" pitchFamily="34" charset="-122"/>
              <a:ea typeface="微软雅黑" panose="020B0503020204020204" pitchFamily="34" charset="-122"/>
            </a:endParaRPr>
          </a:p>
          <a:p>
            <a:pPr marL="457200" indent="-457200" algn="l">
              <a:buFont typeface="Arial"/>
              <a:buChar char="•"/>
            </a:pPr>
            <a:endParaRPr lang="zh-CN" altLang="en-US" sz="2800" b="1" dirty="0">
              <a:latin typeface="微软雅黑" panose="020B0503020204020204" pitchFamily="34" charset="-122"/>
              <a:ea typeface="微软雅黑" panose="020B0503020204020204" pitchFamily="34" charset="-122"/>
            </a:endParaRPr>
          </a:p>
          <a:p>
            <a:pPr marL="457200" indent="-457200" algn="l">
              <a:buFont typeface="Arial"/>
              <a:buChar char="•"/>
            </a:pPr>
            <a:r>
              <a:rPr sz="2400" b="1" dirty="0" smtClean="0">
                <a:latin typeface="微软雅黑" panose="020B0503020204020204" pitchFamily="34" charset="-122"/>
                <a:ea typeface="微软雅黑" panose="020B0503020204020204" pitchFamily="34" charset="-122"/>
              </a:rPr>
              <a:t>校工会常务副主席王琼老师到会颁</a:t>
            </a:r>
            <a:r>
              <a:rPr lang="zh-CN" sz="2400" b="1" dirty="0" smtClean="0">
                <a:latin typeface="微软雅黑" panose="020B0503020204020204" pitchFamily="34" charset="-122"/>
                <a:ea typeface="微软雅黑" panose="020B0503020204020204" pitchFamily="34" charset="-122"/>
              </a:rPr>
              <a:t>奖并</a:t>
            </a:r>
            <a:r>
              <a:rPr lang="zh-CN" altLang="en-US" sz="2400" b="1" dirty="0" smtClean="0">
                <a:latin typeface="微软雅黑" panose="020B0503020204020204" pitchFamily="34" charset="-122"/>
                <a:ea typeface="微软雅黑" panose="020B0503020204020204" pitchFamily="34" charset="-122"/>
              </a:rPr>
              <a:t>给予鼓励肯定</a:t>
            </a:r>
            <a:endParaRPr sz="2400" b="1" dirty="0">
              <a:latin typeface="微软雅黑" panose="020B0503020204020204" pitchFamily="34" charset="-122"/>
              <a:ea typeface="微软雅黑" panose="020B0503020204020204" pitchFamily="34" charset="-122"/>
            </a:endParaRPr>
          </a:p>
        </p:txBody>
      </p:sp>
      <p:grpSp>
        <p:nvGrpSpPr>
          <p:cNvPr id="4" name="组 3"/>
          <p:cNvGrpSpPr/>
          <p:nvPr/>
        </p:nvGrpSpPr>
        <p:grpSpPr>
          <a:xfrm>
            <a:off x="701675" y="1353426"/>
            <a:ext cx="6715125" cy="292388"/>
            <a:chOff x="701675" y="1353426"/>
            <a:chExt cx="6715125" cy="292388"/>
          </a:xfrm>
        </p:grpSpPr>
        <p:cxnSp>
          <p:nvCxnSpPr>
            <p:cNvPr id="5" name="直线连接符 4"/>
            <p:cNvCxnSpPr/>
            <p:nvPr/>
          </p:nvCxnSpPr>
          <p:spPr>
            <a:xfrm>
              <a:off x="701675" y="1628881"/>
              <a:ext cx="6715125" cy="0"/>
            </a:xfrm>
            <a:prstGeom prst="line">
              <a:avLst/>
            </a:prstGeom>
            <a:ln w="57150" cmpd="sng">
              <a:solidFill>
                <a:srgbClr val="39683B"/>
              </a:solidFill>
            </a:ln>
          </p:spPr>
          <p:style>
            <a:lnRef idx="2">
              <a:schemeClr val="accent1"/>
            </a:lnRef>
            <a:fillRef idx="0">
              <a:schemeClr val="accent1"/>
            </a:fillRef>
            <a:effectRef idx="1">
              <a:schemeClr val="accent1"/>
            </a:effectRef>
            <a:fontRef idx="minor">
              <a:schemeClr val="tx1"/>
            </a:fontRef>
          </p:style>
        </p:cxnSp>
        <p:cxnSp>
          <p:nvCxnSpPr>
            <p:cNvPr id="6" name="直线连接符 5"/>
            <p:cNvCxnSpPr/>
            <p:nvPr/>
          </p:nvCxnSpPr>
          <p:spPr>
            <a:xfrm>
              <a:off x="701675" y="1353426"/>
              <a:ext cx="0" cy="292388"/>
            </a:xfrm>
            <a:prstGeom prst="line">
              <a:avLst/>
            </a:prstGeom>
            <a:ln w="57150" cmpd="sng">
              <a:solidFill>
                <a:srgbClr val="39683B"/>
              </a:solidFill>
            </a:ln>
          </p:spPr>
          <p:style>
            <a:lnRef idx="2">
              <a:schemeClr val="accent1"/>
            </a:lnRef>
            <a:fillRef idx="0">
              <a:schemeClr val="accent1"/>
            </a:fillRef>
            <a:effectRef idx="1">
              <a:schemeClr val="accent1"/>
            </a:effectRef>
            <a:fontRef idx="minor">
              <a:schemeClr val="tx1"/>
            </a:fontRef>
          </p:style>
        </p:cxnSp>
      </p:grpSp>
      <p:sp>
        <p:nvSpPr>
          <p:cNvPr id="7" name="文本框 6"/>
          <p:cNvSpPr txBox="1"/>
          <p:nvPr/>
        </p:nvSpPr>
        <p:spPr>
          <a:xfrm>
            <a:off x="773854" y="1087775"/>
            <a:ext cx="7321550" cy="523220"/>
          </a:xfrm>
          <a:prstGeom prst="rect">
            <a:avLst/>
          </a:prstGeom>
          <a:noFill/>
          <a:ln w="9525">
            <a:noFill/>
          </a:ln>
        </p:spPr>
        <p:txBody>
          <a:bodyPr wrap="square">
            <a:spAutoFit/>
          </a:bodyPr>
          <a:lstStyle/>
          <a:p>
            <a:pPr marL="0" indent="0" algn="l"/>
            <a:r>
              <a:rPr lang="zh-CN" altLang="en-US" sz="2800" b="1" u="none" dirty="0">
                <a:latin typeface="微软雅黑" panose="020B0503020204020204" pitchFamily="34" charset="-122"/>
                <a:ea typeface="微软雅黑" panose="020B0503020204020204" pitchFamily="34" charset="-122"/>
                <a:cs typeface="宋体" panose="02010600030101010101" pitchFamily="2" charset="-122"/>
              </a:rPr>
              <a:t>首届“工会积极分子”</a:t>
            </a:r>
            <a:r>
              <a:rPr lang="zh-CN" altLang="en-US" sz="2800" b="1" u="none" dirty="0" smtClean="0">
                <a:latin typeface="微软雅黑" panose="020B0503020204020204" pitchFamily="34" charset="-122"/>
                <a:ea typeface="微软雅黑" panose="020B0503020204020204" pitchFamily="34" charset="-122"/>
                <a:cs typeface="宋体" panose="02010600030101010101" pitchFamily="2" charset="-122"/>
              </a:rPr>
              <a:t>评选活动</a:t>
            </a:r>
            <a:endParaRPr lang="zh-CN" altLang="en-US" sz="2800" b="1" u="none" dirty="0">
              <a:latin typeface="微软雅黑" panose="020B0503020204020204" pitchFamily="34" charset="-122"/>
              <a:ea typeface="微软雅黑" panose="020B0503020204020204" pitchFamily="34" charset="-122"/>
              <a:cs typeface="宋体" panose="02010600030101010101" pitchFamily="2" charset="-122"/>
            </a:endParaRPr>
          </a:p>
        </p:txBody>
      </p:sp>
      <p:pic>
        <p:nvPicPr>
          <p:cNvPr id="8" name="图片 7" descr="20161216_144643"/>
          <p:cNvPicPr>
            <a:picLocks noChangeAspect="1"/>
          </p:cNvPicPr>
          <p:nvPr/>
        </p:nvPicPr>
        <p:blipFill>
          <a:blip r:embed="rId2"/>
          <a:stretch>
            <a:fillRect/>
          </a:stretch>
        </p:blipFill>
        <p:spPr>
          <a:xfrm>
            <a:off x="1807105" y="2510936"/>
            <a:ext cx="2699808" cy="1518642"/>
          </a:xfrm>
          <a:prstGeom prst="rect">
            <a:avLst/>
          </a:prstGeom>
          <a:ln w="38100" cmpd="sng">
            <a:solidFill>
              <a:srgbClr val="39683B"/>
            </a:solidFill>
          </a:ln>
        </p:spPr>
      </p:pic>
      <p:pic>
        <p:nvPicPr>
          <p:cNvPr id="9" name="图片 8" descr="P61216-151915"/>
          <p:cNvPicPr>
            <a:picLocks noChangeAspect="1"/>
          </p:cNvPicPr>
          <p:nvPr/>
        </p:nvPicPr>
        <p:blipFill>
          <a:blip r:embed="rId3"/>
          <a:stretch>
            <a:fillRect/>
          </a:stretch>
        </p:blipFill>
        <p:spPr>
          <a:xfrm>
            <a:off x="5308545" y="2466566"/>
            <a:ext cx="2108255" cy="1563012"/>
          </a:xfrm>
          <a:prstGeom prst="rect">
            <a:avLst/>
          </a:prstGeom>
          <a:ln w="38100" cmpd="sng">
            <a:solidFill>
              <a:srgbClr val="39683B"/>
            </a:solidFill>
          </a:ln>
        </p:spPr>
      </p:pic>
      <p:pic>
        <p:nvPicPr>
          <p:cNvPr id="10" name="图片 9" descr="P61216-151234"/>
          <p:cNvPicPr>
            <a:picLocks noChangeAspect="1"/>
          </p:cNvPicPr>
          <p:nvPr/>
        </p:nvPicPr>
        <p:blipFill>
          <a:blip r:embed="rId4"/>
          <a:stretch>
            <a:fillRect/>
          </a:stretch>
        </p:blipFill>
        <p:spPr>
          <a:xfrm>
            <a:off x="2226931" y="4965982"/>
            <a:ext cx="1292916" cy="1744135"/>
          </a:xfrm>
          <a:prstGeom prst="rect">
            <a:avLst/>
          </a:prstGeom>
          <a:ln w="38100" cmpd="sng">
            <a:solidFill>
              <a:srgbClr val="39683B"/>
            </a:solidFill>
          </a:ln>
        </p:spPr>
      </p:pic>
      <p:pic>
        <p:nvPicPr>
          <p:cNvPr id="11" name="图片 10" descr="P61216-151443_1"/>
          <p:cNvPicPr>
            <a:picLocks noChangeAspect="1"/>
          </p:cNvPicPr>
          <p:nvPr/>
        </p:nvPicPr>
        <p:blipFill>
          <a:blip r:embed="rId5"/>
          <a:stretch>
            <a:fillRect/>
          </a:stretch>
        </p:blipFill>
        <p:spPr>
          <a:xfrm>
            <a:off x="8492309" y="2646400"/>
            <a:ext cx="2853017" cy="3848294"/>
          </a:xfrm>
          <a:prstGeom prst="rect">
            <a:avLst/>
          </a:prstGeom>
          <a:ln w="76200" cmpd="tri">
            <a:solidFill>
              <a:srgbClr val="39683B"/>
            </a:solidFill>
          </a:ln>
        </p:spPr>
      </p:pic>
      <p:pic>
        <p:nvPicPr>
          <p:cNvPr id="12" name="图片 11" descr="20161216_152905"/>
          <p:cNvPicPr>
            <a:picLocks noChangeAspect="1"/>
          </p:cNvPicPr>
          <p:nvPr/>
        </p:nvPicPr>
        <p:blipFill>
          <a:blip r:embed="rId6"/>
          <a:stretch>
            <a:fillRect/>
          </a:stretch>
        </p:blipFill>
        <p:spPr>
          <a:xfrm>
            <a:off x="4557712" y="4965983"/>
            <a:ext cx="3164632" cy="1780328"/>
          </a:xfrm>
          <a:prstGeom prst="rect">
            <a:avLst/>
          </a:prstGeom>
          <a:ln w="38100" cmpd="sng">
            <a:solidFill>
              <a:srgbClr val="39683B"/>
            </a:solidFill>
          </a:ln>
        </p:spPr>
      </p:pic>
    </p:spTree>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2"/>
          </p:nvPr>
        </p:nvSpPr>
        <p:spPr>
          <a:xfrm>
            <a:off x="701675" y="184150"/>
            <a:ext cx="8147050" cy="613410"/>
          </a:xfrm>
        </p:spPr>
        <p:txBody>
          <a:bodyPr wrap="square"/>
          <a:lstStyle/>
          <a:p>
            <a:r>
              <a:rPr lang="en-US" altLang="zh-CN" dirty="0" smtClean="0"/>
              <a:t>02 </a:t>
            </a:r>
            <a:r>
              <a:rPr lang="zh-CN" altLang="en-US" dirty="0" smtClean="0">
                <a:sym typeface="+mn-ea"/>
              </a:rPr>
              <a:t>创新工作</a:t>
            </a:r>
            <a:r>
              <a:rPr lang="en-US" altLang="zh-CN" dirty="0" smtClean="0">
                <a:sym typeface="+mn-ea"/>
              </a:rPr>
              <a:t>——做教职工的“贴心人”</a:t>
            </a:r>
          </a:p>
        </p:txBody>
      </p:sp>
      <p:sp>
        <p:nvSpPr>
          <p:cNvPr id="100" name="文本框 99"/>
          <p:cNvSpPr txBox="1"/>
          <p:nvPr/>
        </p:nvSpPr>
        <p:spPr>
          <a:xfrm>
            <a:off x="701675" y="1492461"/>
            <a:ext cx="10796058" cy="1349087"/>
          </a:xfrm>
          <a:prstGeom prst="rect">
            <a:avLst/>
          </a:prstGeom>
          <a:noFill/>
          <a:ln w="9525">
            <a:noFill/>
          </a:ln>
        </p:spPr>
        <p:txBody>
          <a:bodyPr wrap="square">
            <a:spAutoFit/>
          </a:bodyPr>
          <a:lstStyle/>
          <a:p>
            <a:pPr marL="457200" indent="-457200" algn="l">
              <a:lnSpc>
                <a:spcPct val="150000"/>
              </a:lnSpc>
              <a:buFont typeface="Arial" panose="020B0604020202020204" pitchFamily="34" charset="0"/>
              <a:buChar char="•"/>
            </a:pPr>
            <a:r>
              <a:rPr lang="zh-CN" altLang="en-US" sz="2800" b="1" u="none" dirty="0" smtClean="0">
                <a:latin typeface="微软雅黑" panose="020B0503020204020204" pitchFamily="34" charset="-122"/>
                <a:ea typeface="微软雅黑" panose="020B0503020204020204" pitchFamily="34" charset="-122"/>
                <a:cs typeface="宋体" panose="02010600030101010101" pitchFamily="2" charset="-122"/>
              </a:rPr>
              <a:t>不忘初心：将教职工需</a:t>
            </a:r>
            <a:r>
              <a:rPr lang="zh-CN" altLang="en-US" sz="2800" b="1" u="none" dirty="0">
                <a:latin typeface="微软雅黑" panose="020B0503020204020204" pitchFamily="34" charset="-122"/>
                <a:ea typeface="微软雅黑" panose="020B0503020204020204" pitchFamily="34" charset="-122"/>
                <a:cs typeface="宋体" panose="02010600030101010101" pitchFamily="2" charset="-122"/>
              </a:rPr>
              <a:t>求放在工作第一</a:t>
            </a:r>
            <a:r>
              <a:rPr lang="zh-CN" altLang="en-US" sz="2800" b="1" u="none" dirty="0" smtClean="0">
                <a:latin typeface="微软雅黑" panose="020B0503020204020204" pitchFamily="34" charset="-122"/>
                <a:ea typeface="微软雅黑" panose="020B0503020204020204" pitchFamily="34" charset="-122"/>
                <a:cs typeface="宋体" panose="02010600030101010101" pitchFamily="2" charset="-122"/>
              </a:rPr>
              <a:t>位</a:t>
            </a:r>
            <a:endParaRPr lang="zh-CN" altLang="en-US" sz="2800" b="1" u="none" dirty="0">
              <a:latin typeface="微软雅黑" panose="020B0503020204020204" pitchFamily="34" charset="-122"/>
              <a:ea typeface="微软雅黑" panose="020B0503020204020204" pitchFamily="34" charset="-122"/>
              <a:cs typeface="宋体" panose="02010600030101010101" pitchFamily="2" charset="-122"/>
            </a:endParaRPr>
          </a:p>
          <a:p>
            <a:pPr marL="457200" indent="-457200" algn="l">
              <a:lnSpc>
                <a:spcPct val="150000"/>
              </a:lnSpc>
              <a:buFont typeface="Arial" panose="020B0604020202020204" pitchFamily="34" charset="0"/>
              <a:buChar char="•"/>
            </a:pPr>
            <a:r>
              <a:rPr lang="zh-CN" altLang="en-US" sz="2800" b="1" u="none" dirty="0" smtClean="0">
                <a:latin typeface="微软雅黑" panose="020B0503020204020204" pitchFamily="34" charset="-122"/>
                <a:ea typeface="微软雅黑" panose="020B0503020204020204" pitchFamily="34" charset="-122"/>
                <a:cs typeface="宋体" panose="02010600030101010101" pitchFamily="2" charset="-122"/>
              </a:rPr>
              <a:t>贴心服务：强化服务意识</a:t>
            </a:r>
            <a:r>
              <a:rPr lang="zh-CN" altLang="en-US" sz="2800" b="1" u="none" dirty="0">
                <a:latin typeface="微软雅黑" panose="020B0503020204020204" pitchFamily="34" charset="-122"/>
                <a:ea typeface="微软雅黑" panose="020B0503020204020204" pitchFamily="34" charset="-122"/>
                <a:cs typeface="宋体" panose="02010600030101010101" pitchFamily="2" charset="-122"/>
              </a:rPr>
              <a:t>，提升服务能力，挖掘服务资源</a:t>
            </a:r>
          </a:p>
        </p:txBody>
      </p:sp>
      <p:sp>
        <p:nvSpPr>
          <p:cNvPr id="4" name="心形 3"/>
          <p:cNvSpPr/>
          <p:nvPr/>
        </p:nvSpPr>
        <p:spPr>
          <a:xfrm rot="18362682">
            <a:off x="4795900" y="3788680"/>
            <a:ext cx="756922" cy="628508"/>
          </a:xfrm>
          <a:prstGeom prst="heart">
            <a:avLst/>
          </a:prstGeom>
          <a:solidFill>
            <a:srgbClr val="FF6600"/>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zh-CN" altLang="en-US"/>
          </a:p>
        </p:txBody>
      </p:sp>
      <p:sp>
        <p:nvSpPr>
          <p:cNvPr id="5" name="心形 4"/>
          <p:cNvSpPr/>
          <p:nvPr/>
        </p:nvSpPr>
        <p:spPr>
          <a:xfrm rot="3392250">
            <a:off x="5558778" y="3790594"/>
            <a:ext cx="756922" cy="628508"/>
          </a:xfrm>
          <a:prstGeom prst="heart">
            <a:avLst/>
          </a:prstGeom>
          <a:solidFill>
            <a:srgbClr val="00804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kumimoji="1" lang="zh-CN" altLang="en-US"/>
          </a:p>
        </p:txBody>
      </p:sp>
      <p:sp>
        <p:nvSpPr>
          <p:cNvPr id="6" name="心形 5"/>
          <p:cNvSpPr/>
          <p:nvPr/>
        </p:nvSpPr>
        <p:spPr>
          <a:xfrm rot="13687383">
            <a:off x="4805737" y="4608014"/>
            <a:ext cx="756922" cy="628508"/>
          </a:xfrm>
          <a:prstGeom prst="heart">
            <a:avLst/>
          </a:prstGeom>
          <a:solidFill>
            <a:schemeClr val="bg2">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kumimoji="1" lang="zh-CN" altLang="en-US"/>
          </a:p>
        </p:txBody>
      </p:sp>
      <p:sp>
        <p:nvSpPr>
          <p:cNvPr id="7" name="心形 6"/>
          <p:cNvSpPr/>
          <p:nvPr/>
        </p:nvSpPr>
        <p:spPr>
          <a:xfrm rot="7695518">
            <a:off x="5548515" y="4608214"/>
            <a:ext cx="756922" cy="628508"/>
          </a:xfrm>
          <a:prstGeom prst="hear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kumimoji="1" lang="zh-CN" altLang="en-US"/>
          </a:p>
        </p:txBody>
      </p:sp>
      <p:sp>
        <p:nvSpPr>
          <p:cNvPr id="8" name="对角圆角矩形 7"/>
          <p:cNvSpPr/>
          <p:nvPr/>
        </p:nvSpPr>
        <p:spPr>
          <a:xfrm>
            <a:off x="2022039" y="3812419"/>
            <a:ext cx="2514520" cy="618279"/>
          </a:xfrm>
          <a:prstGeom prst="round2DiagRect">
            <a:avLst/>
          </a:prstGeom>
          <a:solidFill>
            <a:schemeClr val="accent3">
              <a:lumMod val="40000"/>
              <a:lumOff val="60000"/>
            </a:schemeClr>
          </a:solidFill>
          <a:ln>
            <a:noFill/>
          </a:ln>
        </p:spPr>
        <p:style>
          <a:lnRef idx="3">
            <a:schemeClr val="lt1"/>
          </a:lnRef>
          <a:fillRef idx="1">
            <a:schemeClr val="accent5"/>
          </a:fillRef>
          <a:effectRef idx="1">
            <a:schemeClr val="accent5"/>
          </a:effectRef>
          <a:fontRef idx="minor">
            <a:schemeClr val="lt1"/>
          </a:fontRef>
        </p:style>
        <p:txBody>
          <a:bodyPr rtlCol="0" anchor="ctr"/>
          <a:lstStyle/>
          <a:p>
            <a:pPr algn="ctr"/>
            <a:r>
              <a:rPr kumimoji="1" lang="zh-CN" altLang="en-US" b="1" dirty="0" smtClean="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共筑丹心</a:t>
            </a:r>
            <a:endParaRPr kumimoji="1" lang="zh-CN" altLang="en-US"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对角圆角矩形 8"/>
          <p:cNvSpPr/>
          <p:nvPr/>
        </p:nvSpPr>
        <p:spPr>
          <a:xfrm>
            <a:off x="2022039" y="4795559"/>
            <a:ext cx="2514520" cy="618279"/>
          </a:xfrm>
          <a:prstGeom prst="round2DiagRect">
            <a:avLst/>
          </a:prstGeom>
          <a:solidFill>
            <a:srgbClr val="CAD8BA"/>
          </a:solidFill>
          <a:ln>
            <a:noFill/>
          </a:ln>
        </p:spPr>
        <p:style>
          <a:lnRef idx="3">
            <a:schemeClr val="lt1"/>
          </a:lnRef>
          <a:fillRef idx="1">
            <a:schemeClr val="accent5"/>
          </a:fillRef>
          <a:effectRef idx="1">
            <a:schemeClr val="accent5"/>
          </a:effectRef>
          <a:fontRef idx="minor">
            <a:schemeClr val="lt1"/>
          </a:fontRef>
        </p:style>
        <p:txBody>
          <a:bodyPr rtlCol="0" anchor="ctr"/>
          <a:lstStyle/>
          <a:p>
            <a:pPr algn="ctr"/>
            <a:r>
              <a:rPr kumimoji="1" lang="zh-CN" altLang="en-US" b="1" dirty="0" smtClean="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不忘初心</a:t>
            </a:r>
            <a:endParaRPr kumimoji="1" lang="zh-CN" altLang="en-US"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 name="对角圆角矩形 9"/>
          <p:cNvSpPr/>
          <p:nvPr/>
        </p:nvSpPr>
        <p:spPr>
          <a:xfrm>
            <a:off x="6562018" y="3754292"/>
            <a:ext cx="2520000" cy="648000"/>
          </a:xfrm>
          <a:prstGeom prst="round2DiagRect">
            <a:avLst/>
          </a:prstGeom>
          <a:solidFill>
            <a:srgbClr val="CAD8BA"/>
          </a:solidFill>
          <a:ln>
            <a:noFill/>
          </a:ln>
        </p:spPr>
        <p:style>
          <a:lnRef idx="3">
            <a:schemeClr val="lt1"/>
          </a:lnRef>
          <a:fillRef idx="1">
            <a:schemeClr val="accent5"/>
          </a:fillRef>
          <a:effectRef idx="1">
            <a:schemeClr val="accent5"/>
          </a:effectRef>
          <a:fontRef idx="minor">
            <a:schemeClr val="lt1"/>
          </a:fontRef>
        </p:style>
        <p:txBody>
          <a:bodyPr rtlCol="0" anchor="ctr"/>
          <a:lstStyle/>
          <a:p>
            <a:pPr algn="ctr"/>
            <a:r>
              <a:rPr kumimoji="1" lang="zh-CN" altLang="en-US" b="1" dirty="0" smtClean="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贴心服务</a:t>
            </a:r>
            <a:endParaRPr kumimoji="1" lang="zh-CN" altLang="en-US"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1" name="对角圆角矩形 10"/>
          <p:cNvSpPr/>
          <p:nvPr/>
        </p:nvSpPr>
        <p:spPr>
          <a:xfrm>
            <a:off x="6562018" y="4765838"/>
            <a:ext cx="2520000" cy="648000"/>
          </a:xfrm>
          <a:prstGeom prst="round2DiagRect">
            <a:avLst/>
          </a:prstGeom>
          <a:solidFill>
            <a:srgbClr val="CAD8BA"/>
          </a:solidFill>
          <a:ln>
            <a:noFill/>
          </a:ln>
        </p:spPr>
        <p:style>
          <a:lnRef idx="3">
            <a:schemeClr val="lt1"/>
          </a:lnRef>
          <a:fillRef idx="1">
            <a:schemeClr val="accent5"/>
          </a:fillRef>
          <a:effectRef idx="1">
            <a:schemeClr val="accent5"/>
          </a:effectRef>
          <a:fontRef idx="minor">
            <a:schemeClr val="lt1"/>
          </a:fontRef>
        </p:style>
        <p:txBody>
          <a:bodyPr rtlCol="0" anchor="ctr"/>
          <a:lstStyle/>
          <a:p>
            <a:pPr algn="ctr"/>
            <a:r>
              <a:rPr kumimoji="1" lang="zh-CN" altLang="en-US" b="1" dirty="0" smtClean="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凝心聚力</a:t>
            </a:r>
            <a:endParaRPr kumimoji="1" lang="zh-CN" altLang="en-US"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xmlns:p14="http://schemas.microsoft.com/office/powerpoint/2010/main" spd="slow">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strVal val="#ppt_w*0.70"/>
                                          </p:val>
                                        </p:tav>
                                        <p:tav tm="100000">
                                          <p:val>
                                            <p:strVal val="#ppt_w"/>
                                          </p:val>
                                        </p:tav>
                                      </p:tavLst>
                                    </p:anim>
                                    <p:anim calcmode="lin" valueType="num">
                                      <p:cBhvr>
                                        <p:cTn id="18" dur="1000" fill="hold"/>
                                        <p:tgtEl>
                                          <p:spTgt spid="8"/>
                                        </p:tgtEl>
                                        <p:attrNameLst>
                                          <p:attrName>ppt_h</p:attrName>
                                        </p:attrNameLst>
                                      </p:cBhvr>
                                      <p:tavLst>
                                        <p:tav tm="0">
                                          <p:val>
                                            <p:strVal val="#ppt_h"/>
                                          </p:val>
                                        </p:tav>
                                        <p:tav tm="100000">
                                          <p:val>
                                            <p:strVal val="#ppt_h"/>
                                          </p:val>
                                        </p:tav>
                                      </p:tavLst>
                                    </p:anim>
                                    <p:animEffect transition="in" filter="fade">
                                      <p:cBhvr>
                                        <p:cTn id="19" dur="1000"/>
                                        <p:tgtEl>
                                          <p:spTgt spid="8"/>
                                        </p:tgtEl>
                                      </p:cBhvr>
                                    </p:animEffect>
                                  </p:childTnLst>
                                </p:cTn>
                              </p:par>
                            </p:childTnLst>
                          </p:cTn>
                        </p:par>
                        <p:par>
                          <p:cTn id="20" fill="hold">
                            <p:stCondLst>
                              <p:cond delay="1000"/>
                            </p:stCondLst>
                            <p:childTnLst>
                              <p:par>
                                <p:cTn id="21" presetID="26"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174">
                                          <p:stCondLst>
                                            <p:cond delay="0"/>
                                          </p:stCondLst>
                                        </p:cTn>
                                        <p:tgtEl>
                                          <p:spTgt spid="5"/>
                                        </p:tgtEl>
                                      </p:cBhvr>
                                    </p:animEffect>
                                    <p:anim calcmode="lin" valueType="num">
                                      <p:cBhvr>
                                        <p:cTn id="24" dur="547"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19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199" tmFilter="0, 0; 0.125,0.2665; 0.25,0.4; 0.375,0.465; 0.5,0.5;  0.625,0.535; 0.75,0.6; 0.875,0.7335; 1,1">
                                          <p:stCondLst>
                                            <p:cond delay="199"/>
                                          </p:stCondLst>
                                        </p:cTn>
                                        <p:tgtEl>
                                          <p:spTgt spid="5"/>
                                        </p:tgtEl>
                                        <p:attrNameLst>
                                          <p:attrName>ppt_y</p:attrName>
                                        </p:attrNameLst>
                                      </p:cBhvr>
                                      <p:tavLst>
                                        <p:tav tm="0" fmla="#ppt_y-sin(pi*$)/9">
                                          <p:val>
                                            <p:fltVal val="0"/>
                                          </p:val>
                                        </p:tav>
                                        <p:tav tm="100000">
                                          <p:val>
                                            <p:fltVal val="1"/>
                                          </p:val>
                                        </p:tav>
                                      </p:tavLst>
                                    </p:anim>
                                    <p:anim calcmode="lin" valueType="num">
                                      <p:cBhvr>
                                        <p:cTn id="27" dur="100" tmFilter="0, 0; 0.125,0.2665; 0.25,0.4; 0.375,0.465; 0.5,0.5;  0.625,0.535; 0.75,0.6; 0.875,0.7335; 1,1">
                                          <p:stCondLst>
                                            <p:cond delay="397"/>
                                          </p:stCondLst>
                                        </p:cTn>
                                        <p:tgtEl>
                                          <p:spTgt spid="5"/>
                                        </p:tgtEl>
                                        <p:attrNameLst>
                                          <p:attrName>ppt_y</p:attrName>
                                        </p:attrNameLst>
                                      </p:cBhvr>
                                      <p:tavLst>
                                        <p:tav tm="0" fmla="#ppt_y-sin(pi*$)/27">
                                          <p:val>
                                            <p:fltVal val="0"/>
                                          </p:val>
                                        </p:tav>
                                        <p:tav tm="100000">
                                          <p:val>
                                            <p:fltVal val="1"/>
                                          </p:val>
                                        </p:tav>
                                      </p:tavLst>
                                    </p:anim>
                                    <p:anim calcmode="lin" valueType="num">
                                      <p:cBhvr>
                                        <p:cTn id="28" dur="49" tmFilter="0, 0; 0.125,0.2665; 0.25,0.4; 0.375,0.465; 0.5,0.5;  0.625,0.535; 0.75,0.6; 0.875,0.7335; 1,1">
                                          <p:stCondLst>
                                            <p:cond delay="497"/>
                                          </p:stCondLst>
                                        </p:cTn>
                                        <p:tgtEl>
                                          <p:spTgt spid="5"/>
                                        </p:tgtEl>
                                        <p:attrNameLst>
                                          <p:attrName>ppt_y</p:attrName>
                                        </p:attrNameLst>
                                      </p:cBhvr>
                                      <p:tavLst>
                                        <p:tav tm="0" fmla="#ppt_y-sin(pi*$)/81">
                                          <p:val>
                                            <p:fltVal val="0"/>
                                          </p:val>
                                        </p:tav>
                                        <p:tav tm="100000">
                                          <p:val>
                                            <p:fltVal val="1"/>
                                          </p:val>
                                        </p:tav>
                                      </p:tavLst>
                                    </p:anim>
                                    <p:animScale>
                                      <p:cBhvr>
                                        <p:cTn id="29" dur="8">
                                          <p:stCondLst>
                                            <p:cond delay="195"/>
                                          </p:stCondLst>
                                        </p:cTn>
                                        <p:tgtEl>
                                          <p:spTgt spid="5"/>
                                        </p:tgtEl>
                                      </p:cBhvr>
                                      <p:to x="100000" y="60000"/>
                                    </p:animScale>
                                    <p:animScale>
                                      <p:cBhvr>
                                        <p:cTn id="30" dur="50" decel="50000">
                                          <p:stCondLst>
                                            <p:cond delay="203"/>
                                          </p:stCondLst>
                                        </p:cTn>
                                        <p:tgtEl>
                                          <p:spTgt spid="5"/>
                                        </p:tgtEl>
                                      </p:cBhvr>
                                      <p:to x="100000" y="100000"/>
                                    </p:animScale>
                                    <p:animScale>
                                      <p:cBhvr>
                                        <p:cTn id="31" dur="8">
                                          <p:stCondLst>
                                            <p:cond delay="394"/>
                                          </p:stCondLst>
                                        </p:cTn>
                                        <p:tgtEl>
                                          <p:spTgt spid="5"/>
                                        </p:tgtEl>
                                      </p:cBhvr>
                                      <p:to x="100000" y="80000"/>
                                    </p:animScale>
                                    <p:animScale>
                                      <p:cBhvr>
                                        <p:cTn id="32" dur="50" decel="50000">
                                          <p:stCondLst>
                                            <p:cond delay="401"/>
                                          </p:stCondLst>
                                        </p:cTn>
                                        <p:tgtEl>
                                          <p:spTgt spid="5"/>
                                        </p:tgtEl>
                                      </p:cBhvr>
                                      <p:to x="100000" y="100000"/>
                                    </p:animScale>
                                    <p:animScale>
                                      <p:cBhvr>
                                        <p:cTn id="33" dur="8">
                                          <p:stCondLst>
                                            <p:cond delay="493"/>
                                          </p:stCondLst>
                                        </p:cTn>
                                        <p:tgtEl>
                                          <p:spTgt spid="5"/>
                                        </p:tgtEl>
                                      </p:cBhvr>
                                      <p:to x="100000" y="90000"/>
                                    </p:animScale>
                                    <p:animScale>
                                      <p:cBhvr>
                                        <p:cTn id="34" dur="50" decel="50000">
                                          <p:stCondLst>
                                            <p:cond delay="500"/>
                                          </p:stCondLst>
                                        </p:cTn>
                                        <p:tgtEl>
                                          <p:spTgt spid="5"/>
                                        </p:tgtEl>
                                      </p:cBhvr>
                                      <p:to x="100000" y="100000"/>
                                    </p:animScale>
                                    <p:animScale>
                                      <p:cBhvr>
                                        <p:cTn id="35" dur="8">
                                          <p:stCondLst>
                                            <p:cond delay="542"/>
                                          </p:stCondLst>
                                        </p:cTn>
                                        <p:tgtEl>
                                          <p:spTgt spid="5"/>
                                        </p:tgtEl>
                                      </p:cBhvr>
                                      <p:to x="100000" y="95000"/>
                                    </p:animScale>
                                    <p:animScale>
                                      <p:cBhvr>
                                        <p:cTn id="36" dur="50" decel="50000">
                                          <p:stCondLst>
                                            <p:cond delay="550"/>
                                          </p:stCondLst>
                                        </p:cTn>
                                        <p:tgtEl>
                                          <p:spTgt spid="5"/>
                                        </p:tgtEl>
                                      </p:cBhvr>
                                      <p:to x="100000" y="100000"/>
                                    </p:animScale>
                                  </p:childTnLst>
                                </p:cTn>
                              </p:par>
                            </p:childTnLst>
                          </p:cTn>
                        </p:par>
                        <p:par>
                          <p:cTn id="37" fill="hold">
                            <p:stCondLst>
                              <p:cond delay="1600"/>
                            </p:stCondLst>
                            <p:childTnLst>
                              <p:par>
                                <p:cTn id="38" presetID="55" presetClass="entr" presetSubtype="0"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500" fill="hold"/>
                                        <p:tgtEl>
                                          <p:spTgt spid="10"/>
                                        </p:tgtEl>
                                        <p:attrNameLst>
                                          <p:attrName>ppt_w</p:attrName>
                                        </p:attrNameLst>
                                      </p:cBhvr>
                                      <p:tavLst>
                                        <p:tav tm="0">
                                          <p:val>
                                            <p:strVal val="#ppt_w*0.70"/>
                                          </p:val>
                                        </p:tav>
                                        <p:tav tm="100000">
                                          <p:val>
                                            <p:strVal val="#ppt_w"/>
                                          </p:val>
                                        </p:tav>
                                      </p:tavLst>
                                    </p:anim>
                                    <p:anim calcmode="lin" valueType="num">
                                      <p:cBhvr>
                                        <p:cTn id="41" dur="500" fill="hold"/>
                                        <p:tgtEl>
                                          <p:spTgt spid="10"/>
                                        </p:tgtEl>
                                        <p:attrNameLst>
                                          <p:attrName>ppt_h</p:attrName>
                                        </p:attrNameLst>
                                      </p:cBhvr>
                                      <p:tavLst>
                                        <p:tav tm="0">
                                          <p:val>
                                            <p:strVal val="#ppt_h"/>
                                          </p:val>
                                        </p:tav>
                                        <p:tav tm="100000">
                                          <p:val>
                                            <p:strVal val="#ppt_h"/>
                                          </p:val>
                                        </p:tav>
                                      </p:tavLst>
                                    </p:anim>
                                    <p:animEffect transition="in" filter="fade">
                                      <p:cBhvr>
                                        <p:cTn id="42" dur="500"/>
                                        <p:tgtEl>
                                          <p:spTgt spid="10"/>
                                        </p:tgtEl>
                                      </p:cBhvr>
                                    </p:animEffect>
                                  </p:childTnLst>
                                </p:cTn>
                              </p:par>
                            </p:childTnLst>
                          </p:cTn>
                        </p:par>
                        <p:par>
                          <p:cTn id="43" fill="hold">
                            <p:stCondLst>
                              <p:cond delay="2100"/>
                            </p:stCondLst>
                            <p:childTnLst>
                              <p:par>
                                <p:cTn id="44" presetID="49" presetClass="entr" presetSubtype="0" decel="100000" fill="hold" grpId="0" nodeType="afterEffect">
                                  <p:stCondLst>
                                    <p:cond delay="0"/>
                                  </p:stCondLst>
                                  <p:childTnLst>
                                    <p:set>
                                      <p:cBhvr>
                                        <p:cTn id="45" dur="1" fill="hold">
                                          <p:stCondLst>
                                            <p:cond delay="0"/>
                                          </p:stCondLst>
                                        </p:cTn>
                                        <p:tgtEl>
                                          <p:spTgt spid="6"/>
                                        </p:tgtEl>
                                        <p:attrNameLst>
                                          <p:attrName>style.visibility</p:attrName>
                                        </p:attrNameLst>
                                      </p:cBhvr>
                                      <p:to>
                                        <p:strVal val="visible"/>
                                      </p:to>
                                    </p:set>
                                    <p:anim calcmode="lin" valueType="num">
                                      <p:cBhvr>
                                        <p:cTn id="46" dur="500" fill="hold"/>
                                        <p:tgtEl>
                                          <p:spTgt spid="6"/>
                                        </p:tgtEl>
                                        <p:attrNameLst>
                                          <p:attrName>ppt_w</p:attrName>
                                        </p:attrNameLst>
                                      </p:cBhvr>
                                      <p:tavLst>
                                        <p:tav tm="0">
                                          <p:val>
                                            <p:fltVal val="0"/>
                                          </p:val>
                                        </p:tav>
                                        <p:tav tm="100000">
                                          <p:val>
                                            <p:strVal val="#ppt_w"/>
                                          </p:val>
                                        </p:tav>
                                      </p:tavLst>
                                    </p:anim>
                                    <p:anim calcmode="lin" valueType="num">
                                      <p:cBhvr>
                                        <p:cTn id="47" dur="500" fill="hold"/>
                                        <p:tgtEl>
                                          <p:spTgt spid="6"/>
                                        </p:tgtEl>
                                        <p:attrNameLst>
                                          <p:attrName>ppt_h</p:attrName>
                                        </p:attrNameLst>
                                      </p:cBhvr>
                                      <p:tavLst>
                                        <p:tav tm="0">
                                          <p:val>
                                            <p:fltVal val="0"/>
                                          </p:val>
                                        </p:tav>
                                        <p:tav tm="100000">
                                          <p:val>
                                            <p:strVal val="#ppt_h"/>
                                          </p:val>
                                        </p:tav>
                                      </p:tavLst>
                                    </p:anim>
                                    <p:anim calcmode="lin" valueType="num">
                                      <p:cBhvr>
                                        <p:cTn id="48" dur="500" fill="hold"/>
                                        <p:tgtEl>
                                          <p:spTgt spid="6"/>
                                        </p:tgtEl>
                                        <p:attrNameLst>
                                          <p:attrName>style.rotation</p:attrName>
                                        </p:attrNameLst>
                                      </p:cBhvr>
                                      <p:tavLst>
                                        <p:tav tm="0">
                                          <p:val>
                                            <p:fltVal val="360"/>
                                          </p:val>
                                        </p:tav>
                                        <p:tav tm="100000">
                                          <p:val>
                                            <p:fltVal val="0"/>
                                          </p:val>
                                        </p:tav>
                                      </p:tavLst>
                                    </p:anim>
                                    <p:animEffect transition="in" filter="fade">
                                      <p:cBhvr>
                                        <p:cTn id="49" dur="500"/>
                                        <p:tgtEl>
                                          <p:spTgt spid="6"/>
                                        </p:tgtEl>
                                      </p:cBhvr>
                                    </p:animEffect>
                                  </p:childTnLst>
                                </p:cTn>
                              </p:par>
                              <p:par>
                                <p:cTn id="50" presetID="55" presetClass="entr" presetSubtype="0" fill="hold" grpId="0" nodeType="with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p:cTn id="52" dur="1000" fill="hold"/>
                                        <p:tgtEl>
                                          <p:spTgt spid="9"/>
                                        </p:tgtEl>
                                        <p:attrNameLst>
                                          <p:attrName>ppt_w</p:attrName>
                                        </p:attrNameLst>
                                      </p:cBhvr>
                                      <p:tavLst>
                                        <p:tav tm="0">
                                          <p:val>
                                            <p:strVal val="#ppt_w*0.70"/>
                                          </p:val>
                                        </p:tav>
                                        <p:tav tm="100000">
                                          <p:val>
                                            <p:strVal val="#ppt_w"/>
                                          </p:val>
                                        </p:tav>
                                      </p:tavLst>
                                    </p:anim>
                                    <p:anim calcmode="lin" valueType="num">
                                      <p:cBhvr>
                                        <p:cTn id="53" dur="1000" fill="hold"/>
                                        <p:tgtEl>
                                          <p:spTgt spid="9"/>
                                        </p:tgtEl>
                                        <p:attrNameLst>
                                          <p:attrName>ppt_h</p:attrName>
                                        </p:attrNameLst>
                                      </p:cBhvr>
                                      <p:tavLst>
                                        <p:tav tm="0">
                                          <p:val>
                                            <p:strVal val="#ppt_h"/>
                                          </p:val>
                                        </p:tav>
                                        <p:tav tm="100000">
                                          <p:val>
                                            <p:strVal val="#ppt_h"/>
                                          </p:val>
                                        </p:tav>
                                      </p:tavLst>
                                    </p:anim>
                                    <p:animEffect transition="in" filter="fade">
                                      <p:cBhvr>
                                        <p:cTn id="54" dur="1000"/>
                                        <p:tgtEl>
                                          <p:spTgt spid="9"/>
                                        </p:tgtEl>
                                      </p:cBhvr>
                                    </p:animEffect>
                                  </p:childTnLst>
                                </p:cTn>
                              </p:par>
                            </p:childTnLst>
                          </p:cTn>
                        </p:par>
                        <p:par>
                          <p:cTn id="55" fill="hold">
                            <p:stCondLst>
                              <p:cond delay="3100"/>
                            </p:stCondLst>
                            <p:childTnLst>
                              <p:par>
                                <p:cTn id="56" presetID="15" presetClass="entr" presetSubtype="0" fill="hold" grpId="0" nodeType="afterEffect">
                                  <p:stCondLst>
                                    <p:cond delay="0"/>
                                  </p:stCondLst>
                                  <p:childTnLst>
                                    <p:set>
                                      <p:cBhvr>
                                        <p:cTn id="57" dur="1" fill="hold">
                                          <p:stCondLst>
                                            <p:cond delay="0"/>
                                          </p:stCondLst>
                                        </p:cTn>
                                        <p:tgtEl>
                                          <p:spTgt spid="7"/>
                                        </p:tgtEl>
                                        <p:attrNameLst>
                                          <p:attrName>style.visibility</p:attrName>
                                        </p:attrNameLst>
                                      </p:cBhvr>
                                      <p:to>
                                        <p:strVal val="visible"/>
                                      </p:to>
                                    </p:set>
                                    <p:anim calcmode="lin" valueType="num">
                                      <p:cBhvr>
                                        <p:cTn id="58" dur="500" fill="hold"/>
                                        <p:tgtEl>
                                          <p:spTgt spid="7"/>
                                        </p:tgtEl>
                                        <p:attrNameLst>
                                          <p:attrName>ppt_w</p:attrName>
                                        </p:attrNameLst>
                                      </p:cBhvr>
                                      <p:tavLst>
                                        <p:tav tm="0">
                                          <p:val>
                                            <p:fltVal val="0"/>
                                          </p:val>
                                        </p:tav>
                                        <p:tav tm="100000">
                                          <p:val>
                                            <p:strVal val="#ppt_w"/>
                                          </p:val>
                                        </p:tav>
                                      </p:tavLst>
                                    </p:anim>
                                    <p:anim calcmode="lin" valueType="num">
                                      <p:cBhvr>
                                        <p:cTn id="59" dur="500" fill="hold"/>
                                        <p:tgtEl>
                                          <p:spTgt spid="7"/>
                                        </p:tgtEl>
                                        <p:attrNameLst>
                                          <p:attrName>ppt_h</p:attrName>
                                        </p:attrNameLst>
                                      </p:cBhvr>
                                      <p:tavLst>
                                        <p:tav tm="0">
                                          <p:val>
                                            <p:fltVal val="0"/>
                                          </p:val>
                                        </p:tav>
                                        <p:tav tm="100000">
                                          <p:val>
                                            <p:strVal val="#ppt_h"/>
                                          </p:val>
                                        </p:tav>
                                      </p:tavLst>
                                    </p:anim>
                                    <p:anim calcmode="lin" valueType="num">
                                      <p:cBhvr>
                                        <p:cTn id="60" dur="500" fill="hold"/>
                                        <p:tgtEl>
                                          <p:spTgt spid="7"/>
                                        </p:tgtEl>
                                        <p:attrNameLst>
                                          <p:attrName>ppt_x</p:attrName>
                                        </p:attrNameLst>
                                      </p:cBhvr>
                                      <p:tavLst>
                                        <p:tav tm="0" fmla="#ppt_x+(cos(-2*pi*(1-$))*-#ppt_x-sin(-2*pi*(1-$))*(1-#ppt_y))*(1-$)">
                                          <p:val>
                                            <p:fltVal val="0"/>
                                          </p:val>
                                        </p:tav>
                                        <p:tav tm="100000">
                                          <p:val>
                                            <p:fltVal val="1"/>
                                          </p:val>
                                        </p:tav>
                                      </p:tavLst>
                                    </p:anim>
                                    <p:anim calcmode="lin" valueType="num">
                                      <p:cBhvr>
                                        <p:cTn id="61" dur="500" fill="hold"/>
                                        <p:tgtEl>
                                          <p:spTgt spid="7"/>
                                        </p:tgtEl>
                                        <p:attrNameLst>
                                          <p:attrName>ppt_y</p:attrName>
                                        </p:attrNameLst>
                                      </p:cBhvr>
                                      <p:tavLst>
                                        <p:tav tm="0" fmla="#ppt_y+(sin(-2*pi*(1-$))*-#ppt_x+cos(-2*pi*(1-$))*(1-#ppt_y))*(1-$)">
                                          <p:val>
                                            <p:fltVal val="0"/>
                                          </p:val>
                                        </p:tav>
                                        <p:tav tm="100000">
                                          <p:val>
                                            <p:fltVal val="1"/>
                                          </p:val>
                                        </p:tav>
                                      </p:tavLst>
                                    </p:anim>
                                  </p:childTnLst>
                                </p:cTn>
                              </p:par>
                              <p:par>
                                <p:cTn id="62" presetID="55" presetClass="entr" presetSubtype="0" fill="hold" grpId="0" nodeType="withEffect">
                                  <p:stCondLst>
                                    <p:cond delay="0"/>
                                  </p:stCondLst>
                                  <p:childTnLst>
                                    <p:set>
                                      <p:cBhvr>
                                        <p:cTn id="63" dur="1" fill="hold">
                                          <p:stCondLst>
                                            <p:cond delay="0"/>
                                          </p:stCondLst>
                                        </p:cTn>
                                        <p:tgtEl>
                                          <p:spTgt spid="11"/>
                                        </p:tgtEl>
                                        <p:attrNameLst>
                                          <p:attrName>style.visibility</p:attrName>
                                        </p:attrNameLst>
                                      </p:cBhvr>
                                      <p:to>
                                        <p:strVal val="visible"/>
                                      </p:to>
                                    </p:set>
                                    <p:anim calcmode="lin" valueType="num">
                                      <p:cBhvr>
                                        <p:cTn id="64" dur="500" fill="hold"/>
                                        <p:tgtEl>
                                          <p:spTgt spid="11"/>
                                        </p:tgtEl>
                                        <p:attrNameLst>
                                          <p:attrName>ppt_w</p:attrName>
                                        </p:attrNameLst>
                                      </p:cBhvr>
                                      <p:tavLst>
                                        <p:tav tm="0">
                                          <p:val>
                                            <p:strVal val="#ppt_w*0.70"/>
                                          </p:val>
                                        </p:tav>
                                        <p:tav tm="100000">
                                          <p:val>
                                            <p:strVal val="#ppt_w"/>
                                          </p:val>
                                        </p:tav>
                                      </p:tavLst>
                                    </p:anim>
                                    <p:anim calcmode="lin" valueType="num">
                                      <p:cBhvr>
                                        <p:cTn id="65" dur="500" fill="hold"/>
                                        <p:tgtEl>
                                          <p:spTgt spid="11"/>
                                        </p:tgtEl>
                                        <p:attrNameLst>
                                          <p:attrName>ppt_h</p:attrName>
                                        </p:attrNameLst>
                                      </p:cBhvr>
                                      <p:tavLst>
                                        <p:tav tm="0">
                                          <p:val>
                                            <p:strVal val="#ppt_h"/>
                                          </p:val>
                                        </p:tav>
                                        <p:tav tm="100000">
                                          <p:val>
                                            <p:strVal val="#ppt_h"/>
                                          </p:val>
                                        </p:tav>
                                      </p:tavLst>
                                    </p:anim>
                                    <p:animEffect transition="in" filter="fade">
                                      <p:cBhvr>
                                        <p:cTn id="6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2"/>
          </p:nvPr>
        </p:nvSpPr>
        <p:spPr>
          <a:xfrm>
            <a:off x="701675" y="184150"/>
            <a:ext cx="8147050" cy="613410"/>
          </a:xfrm>
        </p:spPr>
        <p:txBody>
          <a:bodyPr wrap="square"/>
          <a:lstStyle/>
          <a:p>
            <a:r>
              <a:rPr lang="en-US" altLang="zh-CN" dirty="0" smtClean="0"/>
              <a:t>02 </a:t>
            </a:r>
            <a:r>
              <a:rPr lang="zh-CN" altLang="en-US" dirty="0" smtClean="0">
                <a:sym typeface="+mn-ea"/>
              </a:rPr>
              <a:t>创新工作</a:t>
            </a:r>
            <a:r>
              <a:rPr lang="en-US" altLang="zh-CN" dirty="0" smtClean="0">
                <a:sym typeface="+mn-ea"/>
              </a:rPr>
              <a:t>——做教职工的“贴心人”</a:t>
            </a:r>
          </a:p>
        </p:txBody>
      </p:sp>
      <p:sp>
        <p:nvSpPr>
          <p:cNvPr id="100" name="文本框 99"/>
          <p:cNvSpPr txBox="1"/>
          <p:nvPr/>
        </p:nvSpPr>
        <p:spPr>
          <a:xfrm>
            <a:off x="2983434" y="2217632"/>
            <a:ext cx="7321550" cy="3108544"/>
          </a:xfrm>
          <a:prstGeom prst="rect">
            <a:avLst/>
          </a:prstGeom>
          <a:noFill/>
          <a:ln w="9525">
            <a:noFill/>
          </a:ln>
        </p:spPr>
        <p:txBody>
          <a:bodyPr wrap="square">
            <a:spAutoFit/>
          </a:bodyPr>
          <a:lstStyle/>
          <a:p>
            <a:pPr marL="457200" indent="-457200" algn="l">
              <a:buFont typeface="Arial" panose="020B0604020202020204" pitchFamily="34" charset="0"/>
              <a:buChar char="•"/>
            </a:pPr>
            <a:r>
              <a:rPr lang="zh-CN" altLang="en-US" sz="2800" b="1" u="none" dirty="0">
                <a:latin typeface="微软雅黑" panose="020B0503020204020204" pitchFamily="34" charset="-122"/>
                <a:ea typeface="微软雅黑" panose="020B0503020204020204" pitchFamily="34" charset="-122"/>
                <a:cs typeface="宋体" panose="02010600030101010101" pitchFamily="2" charset="-122"/>
              </a:rPr>
              <a:t>子女教育</a:t>
            </a:r>
            <a:r>
              <a:rPr lang="en-US" altLang="zh-CN" sz="2800" b="1" u="none" dirty="0">
                <a:latin typeface="微软雅黑" panose="020B0503020204020204" pitchFamily="34" charset="-122"/>
                <a:ea typeface="微软雅黑" panose="020B0503020204020204" pitchFamily="34" charset="-122"/>
                <a:cs typeface="宋体" panose="02010600030101010101" pitchFamily="2" charset="-122"/>
              </a:rPr>
              <a:t>——</a:t>
            </a:r>
            <a:r>
              <a:rPr lang="zh-CN" altLang="en-US" sz="2800" b="1" u="none" dirty="0">
                <a:latin typeface="微软雅黑" panose="020B0503020204020204" pitchFamily="34" charset="-122"/>
                <a:ea typeface="微软雅黑" panose="020B0503020204020204" pitchFamily="34" charset="-122"/>
                <a:cs typeface="宋体" panose="02010600030101010101" pitchFamily="2" charset="-122"/>
              </a:rPr>
              <a:t>亲子英语沙龙</a:t>
            </a:r>
          </a:p>
          <a:p>
            <a:pPr marL="457200" indent="-457200" algn="l">
              <a:buFont typeface="Arial" panose="020B0604020202020204" pitchFamily="34" charset="0"/>
              <a:buChar char="•"/>
            </a:pPr>
            <a:endParaRPr lang="en-US" altLang="zh-CN" sz="2800" b="1" u="none" dirty="0" smtClean="0">
              <a:latin typeface="微软雅黑" panose="020B0503020204020204" pitchFamily="34" charset="-122"/>
              <a:ea typeface="微软雅黑" panose="020B0503020204020204" pitchFamily="34" charset="-122"/>
              <a:cs typeface="宋体" panose="02010600030101010101" pitchFamily="2" charset="-122"/>
            </a:endParaRPr>
          </a:p>
          <a:p>
            <a:pPr marL="457200" indent="-457200" algn="l">
              <a:buFont typeface="Arial" panose="020B0604020202020204" pitchFamily="34" charset="0"/>
              <a:buChar char="•"/>
            </a:pPr>
            <a:endParaRPr lang="zh-CN" altLang="en-US" sz="2800" b="1" u="none" dirty="0">
              <a:latin typeface="微软雅黑" panose="020B0503020204020204" pitchFamily="34" charset="-122"/>
              <a:ea typeface="微软雅黑" panose="020B0503020204020204" pitchFamily="34" charset="-122"/>
              <a:cs typeface="宋体" panose="02010600030101010101" pitchFamily="2" charset="-122"/>
            </a:endParaRPr>
          </a:p>
          <a:p>
            <a:pPr marL="457200" indent="-457200" algn="l">
              <a:buFont typeface="Arial" panose="020B0604020202020204" pitchFamily="34" charset="0"/>
              <a:buChar char="•"/>
            </a:pPr>
            <a:r>
              <a:rPr lang="zh-CN" altLang="en-US" sz="2800" b="1" u="none" dirty="0">
                <a:latin typeface="微软雅黑" panose="020B0503020204020204" pitchFamily="34" charset="-122"/>
                <a:ea typeface="微软雅黑" panose="020B0503020204020204" pitchFamily="34" charset="-122"/>
                <a:cs typeface="宋体" panose="02010600030101010101" pitchFamily="2" charset="-122"/>
              </a:rPr>
              <a:t>个人提升</a:t>
            </a:r>
            <a:r>
              <a:rPr lang="en-US" altLang="zh-CN" sz="2800" b="1" u="none" dirty="0">
                <a:latin typeface="微软雅黑" panose="020B0503020204020204" pitchFamily="34" charset="-122"/>
                <a:ea typeface="微软雅黑" panose="020B0503020204020204" pitchFamily="34" charset="-122"/>
                <a:cs typeface="宋体" panose="02010600030101010101" pitchFamily="2" charset="-122"/>
              </a:rPr>
              <a:t>——</a:t>
            </a:r>
            <a:r>
              <a:rPr lang="zh-CN" altLang="en-US" sz="2800" b="1" u="none" dirty="0" smtClean="0">
                <a:latin typeface="微软雅黑" panose="020B0503020204020204" pitchFamily="34" charset="-122"/>
                <a:ea typeface="微软雅黑" panose="020B0503020204020204" pitchFamily="34" charset="-122"/>
                <a:cs typeface="宋体" panose="02010600030101010101" pitchFamily="2" charset="-122"/>
              </a:rPr>
              <a:t>读书活动</a:t>
            </a:r>
            <a:endParaRPr lang="en-US" altLang="zh-CN" sz="2800" b="1" u="none" dirty="0" smtClean="0">
              <a:latin typeface="微软雅黑" panose="020B0503020204020204" pitchFamily="34" charset="-122"/>
              <a:ea typeface="微软雅黑" panose="020B0503020204020204" pitchFamily="34" charset="-122"/>
              <a:cs typeface="宋体" panose="02010600030101010101" pitchFamily="2" charset="-122"/>
            </a:endParaRPr>
          </a:p>
          <a:p>
            <a:pPr algn="l"/>
            <a:endParaRPr lang="zh-CN" altLang="en-US" sz="2800" b="1" u="none" dirty="0">
              <a:latin typeface="微软雅黑" panose="020B0503020204020204" pitchFamily="34" charset="-122"/>
              <a:ea typeface="微软雅黑" panose="020B0503020204020204" pitchFamily="34" charset="-122"/>
              <a:cs typeface="宋体" panose="02010600030101010101" pitchFamily="2" charset="-122"/>
            </a:endParaRPr>
          </a:p>
          <a:p>
            <a:pPr marL="457200" indent="-457200" algn="l">
              <a:buFont typeface="Arial" panose="020B0604020202020204" pitchFamily="34" charset="0"/>
              <a:buChar char="•"/>
            </a:pPr>
            <a:endParaRPr lang="zh-CN" altLang="en-US" sz="2800" b="1" u="none" dirty="0">
              <a:latin typeface="微软雅黑" panose="020B0503020204020204" pitchFamily="34" charset="-122"/>
              <a:ea typeface="微软雅黑" panose="020B0503020204020204" pitchFamily="34" charset="-122"/>
              <a:cs typeface="宋体" panose="02010600030101010101" pitchFamily="2" charset="-122"/>
            </a:endParaRPr>
          </a:p>
          <a:p>
            <a:pPr marL="457200" indent="-457200" algn="l">
              <a:buFont typeface="Arial" panose="020B0604020202020204" pitchFamily="34" charset="0"/>
              <a:buChar char="•"/>
            </a:pPr>
            <a:r>
              <a:rPr lang="zh-CN" altLang="en-US" sz="2800" b="1" u="none" dirty="0">
                <a:latin typeface="微软雅黑" panose="020B0503020204020204" pitchFamily="34" charset="-122"/>
                <a:ea typeface="微软雅黑" panose="020B0503020204020204" pitchFamily="34" charset="-122"/>
                <a:cs typeface="宋体" panose="02010600030101010101" pitchFamily="2" charset="-122"/>
              </a:rPr>
              <a:t>身心娱乐</a:t>
            </a:r>
            <a:r>
              <a:rPr lang="en-US" altLang="zh-CN" sz="2800" b="1" u="none" dirty="0">
                <a:latin typeface="微软雅黑" panose="020B0503020204020204" pitchFamily="34" charset="-122"/>
                <a:ea typeface="微软雅黑" panose="020B0503020204020204" pitchFamily="34" charset="-122"/>
                <a:cs typeface="宋体" panose="02010600030101010101" pitchFamily="2" charset="-122"/>
              </a:rPr>
              <a:t>——</a:t>
            </a:r>
            <a:r>
              <a:rPr lang="zh-CN" altLang="en-US" sz="2800" b="1" u="none" dirty="0">
                <a:latin typeface="微软雅黑" panose="020B0503020204020204" pitchFamily="34" charset="-122"/>
                <a:ea typeface="微软雅黑" panose="020B0503020204020204" pitchFamily="34" charset="-122"/>
                <a:cs typeface="宋体" panose="02010600030101010101" pitchFamily="2" charset="-122"/>
              </a:rPr>
              <a:t>拖拉机（双升）</a:t>
            </a:r>
            <a:r>
              <a:rPr lang="zh-CN" altLang="en-US" sz="2800" b="1" dirty="0">
                <a:latin typeface="微软雅黑" panose="020B0503020204020204" pitchFamily="34" charset="-122"/>
                <a:ea typeface="微软雅黑" panose="020B0503020204020204" pitchFamily="34" charset="-122"/>
                <a:cs typeface="宋体" panose="02010600030101010101" pitchFamily="2" charset="-122"/>
                <a:sym typeface="+mn-ea"/>
              </a:rPr>
              <a:t>比赛</a:t>
            </a:r>
            <a:endParaRPr lang="zh-CN" altLang="en-US" sz="2800" b="1" u="none" dirty="0">
              <a:latin typeface="微软雅黑" panose="020B0503020204020204" pitchFamily="34" charset="-122"/>
              <a:ea typeface="微软雅黑" panose="020B0503020204020204" pitchFamily="34" charset="-122"/>
              <a:cs typeface="宋体" panose="02010600030101010101" pitchFamily="2" charset="-122"/>
            </a:endParaRPr>
          </a:p>
        </p:txBody>
      </p:sp>
      <p:sp>
        <p:nvSpPr>
          <p:cNvPr id="4" name="文本框 3"/>
          <p:cNvSpPr txBox="1"/>
          <p:nvPr/>
        </p:nvSpPr>
        <p:spPr>
          <a:xfrm>
            <a:off x="844860" y="1370331"/>
            <a:ext cx="723275" cy="4760278"/>
          </a:xfrm>
          <a:prstGeom prst="rect">
            <a:avLst/>
          </a:prstGeom>
          <a:noFill/>
        </p:spPr>
        <p:txBody>
          <a:bodyPr vert="eaVert" wrap="none" rtlCol="0">
            <a:spAutoFit/>
          </a:bodyPr>
          <a:lstStyle/>
          <a:p>
            <a:pPr>
              <a:lnSpc>
                <a:spcPct val="130000"/>
              </a:lnSpc>
              <a:spcBef>
                <a:spcPts val="600"/>
              </a:spcBef>
            </a:pPr>
            <a:r>
              <a:rPr kumimoji="1" lang="zh-CN" altLang="en-US" sz="2800" b="1" kern="0" dirty="0" smtClean="0">
                <a:solidFill>
                  <a:srgbClr val="9C5514"/>
                </a:solidFill>
                <a:latin typeface="微软雅黑" panose="020B0503020204020204" pitchFamily="34" charset="-122"/>
                <a:ea typeface="微软雅黑" panose="020B0503020204020204" pitchFamily="34" charset="-122"/>
                <a:cs typeface="+mn-ea"/>
                <a:sym typeface="+mn-lt"/>
              </a:rPr>
              <a:t>从需求出发，提供精细化服务</a:t>
            </a:r>
            <a:endParaRPr kumimoji="1" lang="zh-CN" altLang="en-US" sz="2800" b="1" kern="0" dirty="0">
              <a:solidFill>
                <a:srgbClr val="9C5514"/>
              </a:solidFill>
              <a:latin typeface="微软雅黑" panose="020B0503020204020204" pitchFamily="34" charset="-122"/>
              <a:ea typeface="微软雅黑" panose="020B0503020204020204" pitchFamily="34" charset="-122"/>
              <a:cs typeface="+mn-ea"/>
              <a:sym typeface="+mn-lt"/>
            </a:endParaRPr>
          </a:p>
        </p:txBody>
      </p:sp>
      <p:cxnSp>
        <p:nvCxnSpPr>
          <p:cNvPr id="6" name="直线箭头连接符 5"/>
          <p:cNvCxnSpPr/>
          <p:nvPr/>
        </p:nvCxnSpPr>
        <p:spPr>
          <a:xfrm>
            <a:off x="1727196" y="2489200"/>
            <a:ext cx="1103841" cy="16933"/>
          </a:xfrm>
          <a:prstGeom prst="straightConnector1">
            <a:avLst/>
          </a:prstGeom>
          <a:ln w="57150" cmpd="sng">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8" name="直线箭头连接符 7"/>
          <p:cNvCxnSpPr/>
          <p:nvPr/>
        </p:nvCxnSpPr>
        <p:spPr>
          <a:xfrm>
            <a:off x="1727196" y="3742267"/>
            <a:ext cx="1103841" cy="16933"/>
          </a:xfrm>
          <a:prstGeom prst="straightConnector1">
            <a:avLst/>
          </a:prstGeom>
          <a:ln w="57150" cmpd="sng">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9" name="直线箭头连接符 8"/>
          <p:cNvCxnSpPr/>
          <p:nvPr/>
        </p:nvCxnSpPr>
        <p:spPr>
          <a:xfrm>
            <a:off x="1727196" y="5046133"/>
            <a:ext cx="1103841" cy="16933"/>
          </a:xfrm>
          <a:prstGeom prst="straightConnector1">
            <a:avLst/>
          </a:prstGeom>
          <a:ln w="57150" cmpd="sng">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0" name="直线连接符 9"/>
          <p:cNvCxnSpPr/>
          <p:nvPr/>
        </p:nvCxnSpPr>
        <p:spPr>
          <a:xfrm>
            <a:off x="1727196" y="2455334"/>
            <a:ext cx="0" cy="2628000"/>
          </a:xfrm>
          <a:prstGeom prst="line">
            <a:avLst/>
          </a:prstGeom>
          <a:ln w="57150" cmpd="sng">
            <a:solidFill>
              <a:srgbClr val="7F7F7F"/>
            </a:solidFill>
          </a:ln>
        </p:spPr>
        <p:style>
          <a:lnRef idx="2">
            <a:schemeClr val="accent1"/>
          </a:lnRef>
          <a:fillRef idx="0">
            <a:schemeClr val="accent1"/>
          </a:fillRef>
          <a:effectRef idx="1">
            <a:schemeClr val="accent1"/>
          </a:effectRef>
          <a:fontRef idx="minor">
            <a:schemeClr val="tx1"/>
          </a:fontRef>
        </p:style>
      </p:cxnSp>
      <p:pic>
        <p:nvPicPr>
          <p:cNvPr id="15" name="图片 14" descr="图片4"/>
          <p:cNvPicPr>
            <a:picLocks noChangeAspect="1"/>
          </p:cNvPicPr>
          <p:nvPr/>
        </p:nvPicPr>
        <p:blipFill>
          <a:blip r:embed="rId2"/>
          <a:stretch>
            <a:fillRect/>
          </a:stretch>
        </p:blipFill>
        <p:spPr>
          <a:xfrm>
            <a:off x="8746027" y="1611524"/>
            <a:ext cx="3117913" cy="1755352"/>
          </a:xfrm>
          <a:prstGeom prst="ellipse">
            <a:avLst/>
          </a:prstGeom>
          <a:ln>
            <a:noFill/>
          </a:ln>
          <a:effectLst>
            <a:softEdge rad="112500"/>
          </a:effectLst>
        </p:spPr>
      </p:pic>
      <p:pic>
        <p:nvPicPr>
          <p:cNvPr id="16" name="图片 15" descr="20161116_120201"/>
          <p:cNvPicPr>
            <a:picLocks noChangeAspect="1"/>
          </p:cNvPicPr>
          <p:nvPr/>
        </p:nvPicPr>
        <p:blipFill>
          <a:blip r:embed="rId3"/>
          <a:stretch>
            <a:fillRect/>
          </a:stretch>
        </p:blipFill>
        <p:spPr>
          <a:xfrm>
            <a:off x="9331879" y="4417748"/>
            <a:ext cx="2131988" cy="1458239"/>
          </a:xfrm>
          <a:prstGeom prst="ellipse">
            <a:avLst/>
          </a:prstGeom>
          <a:ln>
            <a:noFill/>
          </a:ln>
          <a:effectLst>
            <a:softEdge rad="112500"/>
          </a:effectLst>
        </p:spPr>
      </p:pic>
      <p:pic>
        <p:nvPicPr>
          <p:cNvPr id="14" name="图片 13" descr="stk19948boj.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0720" y="3383809"/>
            <a:ext cx="1456259" cy="906422"/>
          </a:xfrm>
          <a:prstGeom prst="rect">
            <a:avLst/>
          </a:prstGeom>
        </p:spPr>
      </p:pic>
    </p:spTree>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2"/>
          </p:nvPr>
        </p:nvSpPr>
        <p:spPr>
          <a:xfrm>
            <a:off x="701675" y="184150"/>
            <a:ext cx="8147050" cy="577410"/>
          </a:xfrm>
        </p:spPr>
        <p:txBody>
          <a:bodyPr wrap="square"/>
          <a:lstStyle/>
          <a:p>
            <a:r>
              <a:rPr lang="en-US" altLang="zh-CN" dirty="0" smtClean="0"/>
              <a:t>02 </a:t>
            </a:r>
            <a:r>
              <a:rPr lang="zh-CN" altLang="en-US" dirty="0" smtClean="0">
                <a:sym typeface="+mn-ea"/>
              </a:rPr>
              <a:t>创新工作</a:t>
            </a:r>
            <a:r>
              <a:rPr lang="en-US" altLang="zh-CN" dirty="0" smtClean="0">
                <a:sym typeface="+mn-ea"/>
              </a:rPr>
              <a:t>——做教职工的“贴心人”</a:t>
            </a:r>
          </a:p>
        </p:txBody>
      </p:sp>
      <p:sp>
        <p:nvSpPr>
          <p:cNvPr id="100" name="文本框 99"/>
          <p:cNvSpPr txBox="1"/>
          <p:nvPr/>
        </p:nvSpPr>
        <p:spPr>
          <a:xfrm>
            <a:off x="701040" y="1350645"/>
            <a:ext cx="10460355" cy="523220"/>
          </a:xfrm>
          <a:prstGeom prst="rect">
            <a:avLst/>
          </a:prstGeom>
          <a:noFill/>
          <a:ln w="9525">
            <a:noFill/>
          </a:ln>
        </p:spPr>
        <p:txBody>
          <a:bodyPr wrap="square">
            <a:spAutoFit/>
          </a:bodyPr>
          <a:lstStyle/>
          <a:p>
            <a:pPr algn="l"/>
            <a:r>
              <a:rPr sz="2800" b="1" u="none" dirty="0">
                <a:latin typeface="微软雅黑" panose="020B0503020204020204" pitchFamily="34" charset="-122"/>
                <a:ea typeface="微软雅黑" panose="020B0503020204020204" pitchFamily="34" charset="-122"/>
                <a:cs typeface="宋体" panose="02010600030101010101" pitchFamily="2" charset="-122"/>
              </a:rPr>
              <a:t>首届“Colorful Dream”（七彩梦）亲子英语沙龙系列活动</a:t>
            </a:r>
          </a:p>
        </p:txBody>
      </p:sp>
      <p:pic>
        <p:nvPicPr>
          <p:cNvPr id="6" name="图片 5" descr="图片1"/>
          <p:cNvPicPr>
            <a:picLocks noChangeAspect="1"/>
          </p:cNvPicPr>
          <p:nvPr/>
        </p:nvPicPr>
        <p:blipFill>
          <a:blip r:embed="rId2"/>
          <a:stretch>
            <a:fillRect/>
          </a:stretch>
        </p:blipFill>
        <p:spPr>
          <a:xfrm>
            <a:off x="5712887" y="2252136"/>
            <a:ext cx="2127254" cy="1414650"/>
          </a:xfrm>
          <a:prstGeom prst="rect">
            <a:avLst/>
          </a:prstGeom>
          <a:ln w="38100" cmpd="sng">
            <a:solidFill>
              <a:schemeClr val="bg1"/>
            </a:solidFill>
          </a:ln>
        </p:spPr>
      </p:pic>
      <p:sp>
        <p:nvSpPr>
          <p:cNvPr id="5" name="文本框 4"/>
          <p:cNvSpPr txBox="1"/>
          <p:nvPr/>
        </p:nvSpPr>
        <p:spPr>
          <a:xfrm>
            <a:off x="566204" y="2495126"/>
            <a:ext cx="7321550" cy="3108960"/>
          </a:xfrm>
          <a:prstGeom prst="rect">
            <a:avLst/>
          </a:prstGeom>
          <a:noFill/>
          <a:ln w="9525">
            <a:noFill/>
          </a:ln>
        </p:spPr>
        <p:txBody>
          <a:bodyPr wrap="square">
            <a:spAutoFit/>
          </a:bodyPr>
          <a:lstStyle/>
          <a:p>
            <a:pPr marL="457200" indent="-457200" algn="l">
              <a:buFont typeface="Arial" panose="020B0604020202020204" pitchFamily="34" charset="0"/>
              <a:buChar char="•"/>
            </a:pPr>
            <a:r>
              <a:rPr lang="zh-CN" altLang="en-US" sz="2800" b="1" u="none" dirty="0">
                <a:latin typeface="微软雅黑" panose="020B0503020204020204" pitchFamily="34" charset="-122"/>
                <a:ea typeface="微软雅黑" panose="020B0503020204020204" pitchFamily="34" charset="-122"/>
                <a:cs typeface="宋体" panose="02010600030101010101" pitchFamily="2" charset="-122"/>
              </a:rPr>
              <a:t>激发孩子们的学习兴趣</a:t>
            </a:r>
          </a:p>
          <a:p>
            <a:pPr marL="457200" indent="-457200" algn="l">
              <a:buFont typeface="Arial" panose="020B0604020202020204" pitchFamily="34" charset="0"/>
              <a:buChar char="•"/>
            </a:pPr>
            <a:endParaRPr lang="zh-CN" altLang="en-US" sz="2800" b="1" u="none" dirty="0">
              <a:latin typeface="微软雅黑" panose="020B0503020204020204" pitchFamily="34" charset="-122"/>
              <a:ea typeface="微软雅黑" panose="020B0503020204020204" pitchFamily="34" charset="-122"/>
              <a:cs typeface="宋体" panose="02010600030101010101" pitchFamily="2" charset="-122"/>
            </a:endParaRPr>
          </a:p>
          <a:p>
            <a:pPr marL="457200" indent="-457200" algn="l">
              <a:buFont typeface="Arial" panose="020B0604020202020204" pitchFamily="34" charset="0"/>
              <a:buChar char="•"/>
            </a:pPr>
            <a:r>
              <a:rPr lang="zh-CN" altLang="en-US" sz="2800" b="1" u="none" dirty="0">
                <a:latin typeface="微软雅黑" panose="020B0503020204020204" pitchFamily="34" charset="-122"/>
                <a:ea typeface="微软雅黑" panose="020B0503020204020204" pitchFamily="34" charset="-122"/>
                <a:cs typeface="宋体" panose="02010600030101010101" pitchFamily="2" charset="-122"/>
              </a:rPr>
              <a:t>开拓国际视野</a:t>
            </a:r>
          </a:p>
          <a:p>
            <a:pPr marL="457200" indent="-457200" algn="l">
              <a:buFont typeface="Arial" panose="020B0604020202020204" pitchFamily="34" charset="0"/>
              <a:buChar char="•"/>
            </a:pPr>
            <a:endParaRPr lang="zh-CN" altLang="en-US" sz="2800" b="1" u="none" dirty="0">
              <a:latin typeface="微软雅黑" panose="020B0503020204020204" pitchFamily="34" charset="-122"/>
              <a:ea typeface="微软雅黑" panose="020B0503020204020204" pitchFamily="34" charset="-122"/>
              <a:cs typeface="宋体" panose="02010600030101010101" pitchFamily="2" charset="-122"/>
            </a:endParaRPr>
          </a:p>
          <a:p>
            <a:pPr marL="457200" indent="-457200" algn="l">
              <a:buFont typeface="Arial" panose="020B0604020202020204" pitchFamily="34" charset="0"/>
              <a:buChar char="•"/>
            </a:pPr>
            <a:r>
              <a:rPr lang="zh-CN" altLang="en-US" sz="2800" b="1" u="none" dirty="0">
                <a:latin typeface="微软雅黑" panose="020B0503020204020204" pitchFamily="34" charset="-122"/>
                <a:ea typeface="微软雅黑" panose="020B0503020204020204" pitchFamily="34" charset="-122"/>
                <a:cs typeface="宋体" panose="02010600030101010101" pitchFamily="2" charset="-122"/>
              </a:rPr>
              <a:t>丰富会员们的家庭文化生活</a:t>
            </a:r>
          </a:p>
          <a:p>
            <a:pPr marL="457200" indent="-457200" algn="l">
              <a:buFont typeface="Arial" panose="020B0604020202020204" pitchFamily="34" charset="0"/>
              <a:buChar char="•"/>
            </a:pPr>
            <a:endParaRPr lang="zh-CN" altLang="en-US" sz="2800" b="1" u="none" dirty="0">
              <a:latin typeface="微软雅黑" panose="020B0503020204020204" pitchFamily="34" charset="-122"/>
              <a:ea typeface="微软雅黑" panose="020B0503020204020204" pitchFamily="34" charset="-122"/>
              <a:cs typeface="宋体" panose="02010600030101010101" pitchFamily="2" charset="-122"/>
            </a:endParaRPr>
          </a:p>
          <a:p>
            <a:pPr marL="457200" indent="-457200" algn="l">
              <a:buFont typeface="Arial" panose="020B0604020202020204" pitchFamily="34" charset="0"/>
              <a:buChar char="•"/>
            </a:pPr>
            <a:r>
              <a:rPr lang="zh-CN" altLang="en-US" sz="2800" b="1" u="none" dirty="0">
                <a:latin typeface="微软雅黑" panose="020B0503020204020204" pitchFamily="34" charset="-122"/>
                <a:ea typeface="微软雅黑" panose="020B0503020204020204" pitchFamily="34" charset="-122"/>
                <a:cs typeface="宋体" panose="02010600030101010101" pitchFamily="2" charset="-122"/>
              </a:rPr>
              <a:t>增进各个家庭之间的友谊</a:t>
            </a:r>
          </a:p>
        </p:txBody>
      </p:sp>
      <p:grpSp>
        <p:nvGrpSpPr>
          <p:cNvPr id="7" name="组 6"/>
          <p:cNvGrpSpPr/>
          <p:nvPr/>
        </p:nvGrpSpPr>
        <p:grpSpPr>
          <a:xfrm>
            <a:off x="650876" y="1719225"/>
            <a:ext cx="9526057" cy="292388"/>
            <a:chOff x="701675" y="1353426"/>
            <a:chExt cx="6715125" cy="292388"/>
          </a:xfrm>
        </p:grpSpPr>
        <p:cxnSp>
          <p:nvCxnSpPr>
            <p:cNvPr id="8" name="直线连接符 7"/>
            <p:cNvCxnSpPr/>
            <p:nvPr/>
          </p:nvCxnSpPr>
          <p:spPr>
            <a:xfrm>
              <a:off x="701675" y="1628881"/>
              <a:ext cx="6715125" cy="0"/>
            </a:xfrm>
            <a:prstGeom prst="line">
              <a:avLst/>
            </a:prstGeom>
            <a:ln w="57150" cmpd="sng">
              <a:solidFill>
                <a:srgbClr val="D0616B"/>
              </a:solidFill>
            </a:ln>
          </p:spPr>
          <p:style>
            <a:lnRef idx="2">
              <a:schemeClr val="accent1"/>
            </a:lnRef>
            <a:fillRef idx="0">
              <a:schemeClr val="accent1"/>
            </a:fillRef>
            <a:effectRef idx="1">
              <a:schemeClr val="accent1"/>
            </a:effectRef>
            <a:fontRef idx="minor">
              <a:schemeClr val="tx1"/>
            </a:fontRef>
          </p:style>
        </p:cxnSp>
        <p:cxnSp>
          <p:nvCxnSpPr>
            <p:cNvPr id="9" name="直线连接符 8"/>
            <p:cNvCxnSpPr/>
            <p:nvPr/>
          </p:nvCxnSpPr>
          <p:spPr>
            <a:xfrm>
              <a:off x="701675" y="1353426"/>
              <a:ext cx="0" cy="292388"/>
            </a:xfrm>
            <a:prstGeom prst="line">
              <a:avLst/>
            </a:prstGeom>
            <a:ln w="57150" cmpd="sng">
              <a:solidFill>
                <a:srgbClr val="D0616B"/>
              </a:solidFill>
            </a:ln>
          </p:spPr>
          <p:style>
            <a:lnRef idx="2">
              <a:schemeClr val="accent1"/>
            </a:lnRef>
            <a:fillRef idx="0">
              <a:schemeClr val="accent1"/>
            </a:fillRef>
            <a:effectRef idx="1">
              <a:schemeClr val="accent1"/>
            </a:effectRef>
            <a:fontRef idx="minor">
              <a:schemeClr val="tx1"/>
            </a:fontRef>
          </p:style>
        </p:cxnSp>
      </p:grpSp>
      <p:pic>
        <p:nvPicPr>
          <p:cNvPr id="10" name="图片 9" descr="图片8"/>
          <p:cNvPicPr>
            <a:picLocks noChangeAspect="1"/>
          </p:cNvPicPr>
          <p:nvPr/>
        </p:nvPicPr>
        <p:blipFill>
          <a:blip r:embed="rId3"/>
          <a:stretch>
            <a:fillRect/>
          </a:stretch>
        </p:blipFill>
        <p:spPr>
          <a:xfrm>
            <a:off x="5695954" y="3671763"/>
            <a:ext cx="2127254" cy="1414890"/>
          </a:xfrm>
          <a:prstGeom prst="rect">
            <a:avLst/>
          </a:prstGeom>
          <a:ln w="38100" cmpd="sng">
            <a:solidFill>
              <a:schemeClr val="bg1"/>
            </a:solidFill>
          </a:ln>
        </p:spPr>
      </p:pic>
      <p:pic>
        <p:nvPicPr>
          <p:cNvPr id="11" name="图片 10" descr="图片7"/>
          <p:cNvPicPr>
            <a:picLocks noChangeAspect="1"/>
          </p:cNvPicPr>
          <p:nvPr/>
        </p:nvPicPr>
        <p:blipFill>
          <a:blip r:embed="rId4"/>
          <a:stretch>
            <a:fillRect/>
          </a:stretch>
        </p:blipFill>
        <p:spPr>
          <a:xfrm>
            <a:off x="9984198" y="2252137"/>
            <a:ext cx="2048267" cy="1414650"/>
          </a:xfrm>
          <a:prstGeom prst="rect">
            <a:avLst/>
          </a:prstGeom>
          <a:ln w="38100" cmpd="sng">
            <a:solidFill>
              <a:schemeClr val="bg1"/>
            </a:solidFill>
          </a:ln>
        </p:spPr>
      </p:pic>
      <p:pic>
        <p:nvPicPr>
          <p:cNvPr id="12" name="图片 11" descr="图片5"/>
          <p:cNvPicPr>
            <a:picLocks noChangeAspect="1"/>
          </p:cNvPicPr>
          <p:nvPr/>
        </p:nvPicPr>
        <p:blipFill>
          <a:blip r:embed="rId5"/>
          <a:stretch>
            <a:fillRect/>
          </a:stretch>
        </p:blipFill>
        <p:spPr>
          <a:xfrm>
            <a:off x="7874007" y="3671763"/>
            <a:ext cx="2127124" cy="1414890"/>
          </a:xfrm>
          <a:prstGeom prst="rect">
            <a:avLst/>
          </a:prstGeom>
          <a:ln w="38100" cmpd="sng">
            <a:solidFill>
              <a:schemeClr val="bg1"/>
            </a:solidFill>
          </a:ln>
        </p:spPr>
      </p:pic>
      <p:pic>
        <p:nvPicPr>
          <p:cNvPr id="13" name="图片 12" descr="图片6"/>
          <p:cNvPicPr>
            <a:picLocks noChangeAspect="1"/>
          </p:cNvPicPr>
          <p:nvPr/>
        </p:nvPicPr>
        <p:blipFill>
          <a:blip r:embed="rId6"/>
          <a:stretch>
            <a:fillRect/>
          </a:stretch>
        </p:blipFill>
        <p:spPr>
          <a:xfrm>
            <a:off x="9984198" y="5086653"/>
            <a:ext cx="2048267" cy="1362389"/>
          </a:xfrm>
          <a:prstGeom prst="rect">
            <a:avLst/>
          </a:prstGeom>
          <a:ln w="38100" cmpd="sng">
            <a:solidFill>
              <a:schemeClr val="bg1"/>
            </a:solidFill>
          </a:ln>
        </p:spPr>
      </p:pic>
      <p:pic>
        <p:nvPicPr>
          <p:cNvPr id="14" name="图片 13" descr="图片2"/>
          <p:cNvPicPr>
            <a:picLocks noChangeAspect="1"/>
          </p:cNvPicPr>
          <p:nvPr/>
        </p:nvPicPr>
        <p:blipFill>
          <a:blip r:embed="rId7"/>
          <a:stretch>
            <a:fillRect/>
          </a:stretch>
        </p:blipFill>
        <p:spPr>
          <a:xfrm>
            <a:off x="5696191" y="5086653"/>
            <a:ext cx="2119496" cy="1401914"/>
          </a:xfrm>
          <a:prstGeom prst="rect">
            <a:avLst/>
          </a:prstGeom>
          <a:ln w="38100" cmpd="sng">
            <a:solidFill>
              <a:schemeClr val="bg1"/>
            </a:solidFill>
          </a:ln>
        </p:spPr>
      </p:pic>
      <p:pic>
        <p:nvPicPr>
          <p:cNvPr id="15" name="图片 14" descr="图片3"/>
          <p:cNvPicPr>
            <a:picLocks noChangeAspect="1"/>
          </p:cNvPicPr>
          <p:nvPr/>
        </p:nvPicPr>
        <p:blipFill>
          <a:blip r:embed="rId8"/>
          <a:stretch>
            <a:fillRect/>
          </a:stretch>
        </p:blipFill>
        <p:spPr>
          <a:xfrm>
            <a:off x="7849553" y="5080993"/>
            <a:ext cx="2114419" cy="1407204"/>
          </a:xfrm>
          <a:prstGeom prst="rect">
            <a:avLst/>
          </a:prstGeom>
          <a:ln w="38100" cmpd="sng">
            <a:solidFill>
              <a:schemeClr val="bg1"/>
            </a:solidFill>
          </a:ln>
        </p:spPr>
      </p:pic>
      <p:sp>
        <p:nvSpPr>
          <p:cNvPr id="3" name="矩形 2"/>
          <p:cNvSpPr/>
          <p:nvPr/>
        </p:nvSpPr>
        <p:spPr>
          <a:xfrm>
            <a:off x="7870822" y="2252136"/>
            <a:ext cx="2087999" cy="1404000"/>
          </a:xfrm>
          <a:prstGeom prst="rect">
            <a:avLst/>
          </a:prstGeom>
          <a:solidFill>
            <a:schemeClr val="accent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kumimoji="1" lang="zh-CN" altLang="en-US" sz="1200" dirty="0">
              <a:latin typeface="微软雅黑" panose="020B0503020204020204" pitchFamily="34" charset="-122"/>
              <a:ea typeface="微软雅黑" panose="020B0503020204020204" pitchFamily="34" charset="-122"/>
            </a:endParaRPr>
          </a:p>
        </p:txBody>
      </p:sp>
      <p:sp>
        <p:nvSpPr>
          <p:cNvPr id="16" name="矩形 15"/>
          <p:cNvSpPr/>
          <p:nvPr/>
        </p:nvSpPr>
        <p:spPr>
          <a:xfrm>
            <a:off x="10018064" y="3672003"/>
            <a:ext cx="2015999" cy="1368000"/>
          </a:xfrm>
          <a:prstGeom prst="rect">
            <a:avLst/>
          </a:prstGeom>
          <a:pattFill prst="wdDnDiag">
            <a:fgClr>
              <a:schemeClr val="bg2">
                <a:lumMod val="50000"/>
              </a:schemeClr>
            </a:fgClr>
            <a:bgClr>
              <a:prstClr val="white"/>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kumimoji="1" lang="zh-CN" altLang="en-US" sz="1200" dirty="0">
              <a:latin typeface="微软雅黑" panose="020B0503020204020204" pitchFamily="34" charset="-122"/>
              <a:ea typeface="微软雅黑" panose="020B0503020204020204" pitchFamily="34" charset="-122"/>
            </a:endParaRPr>
          </a:p>
        </p:txBody>
      </p:sp>
    </p:spTree>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2"/>
          </p:nvPr>
        </p:nvSpPr>
        <p:spPr>
          <a:xfrm>
            <a:off x="701675" y="184150"/>
            <a:ext cx="8147050" cy="613410"/>
          </a:xfrm>
        </p:spPr>
        <p:txBody>
          <a:bodyPr wrap="square"/>
          <a:lstStyle/>
          <a:p>
            <a:r>
              <a:rPr lang="en-US" altLang="zh-CN" dirty="0" smtClean="0"/>
              <a:t>02 </a:t>
            </a:r>
            <a:r>
              <a:rPr lang="zh-CN" altLang="en-US" dirty="0" smtClean="0">
                <a:sym typeface="+mn-ea"/>
              </a:rPr>
              <a:t>创新工作</a:t>
            </a:r>
            <a:r>
              <a:rPr lang="en-US" altLang="zh-CN" dirty="0" smtClean="0">
                <a:sym typeface="+mn-ea"/>
              </a:rPr>
              <a:t>——做教职工的“贴心人”</a:t>
            </a:r>
          </a:p>
        </p:txBody>
      </p:sp>
      <p:sp>
        <p:nvSpPr>
          <p:cNvPr id="100" name="文本框 99"/>
          <p:cNvSpPr txBox="1"/>
          <p:nvPr/>
        </p:nvSpPr>
        <p:spPr>
          <a:xfrm>
            <a:off x="650876" y="1355937"/>
            <a:ext cx="10460355" cy="523220"/>
          </a:xfrm>
          <a:prstGeom prst="rect">
            <a:avLst/>
          </a:prstGeom>
          <a:noFill/>
          <a:ln w="9525">
            <a:noFill/>
          </a:ln>
        </p:spPr>
        <p:txBody>
          <a:bodyPr wrap="square">
            <a:spAutoFit/>
          </a:bodyPr>
          <a:lstStyle/>
          <a:p>
            <a:pPr algn="l"/>
            <a:r>
              <a:rPr sz="2800" b="1" u="none" dirty="0">
                <a:latin typeface="微软雅黑" panose="020B0503020204020204" pitchFamily="34" charset="-122"/>
                <a:ea typeface="微软雅黑" panose="020B0503020204020204" pitchFamily="34" charset="-122"/>
                <a:cs typeface="宋体" panose="02010600030101010101" pitchFamily="2" charset="-122"/>
              </a:rPr>
              <a:t>首届以“点亮心灵”为主题的读书学习活动</a:t>
            </a:r>
          </a:p>
        </p:txBody>
      </p:sp>
      <p:sp>
        <p:nvSpPr>
          <p:cNvPr id="3" name="文本框 2"/>
          <p:cNvSpPr txBox="1"/>
          <p:nvPr/>
        </p:nvSpPr>
        <p:spPr>
          <a:xfrm>
            <a:off x="701674" y="2202392"/>
            <a:ext cx="6969125" cy="3185487"/>
          </a:xfrm>
          <a:prstGeom prst="rect">
            <a:avLst/>
          </a:prstGeom>
          <a:noFill/>
        </p:spPr>
        <p:txBody>
          <a:bodyPr wrap="square" rtlCol="0" anchor="t">
            <a:spAutoFit/>
          </a:bodyPr>
          <a:lstStyle/>
          <a:p>
            <a:pPr marL="457200" indent="-457200">
              <a:lnSpc>
                <a:spcPct val="150000"/>
              </a:lnSpc>
              <a:spcBef>
                <a:spcPts val="600"/>
              </a:spcBef>
              <a:buFont typeface="Arial"/>
              <a:buChar char="•"/>
            </a:pPr>
            <a:r>
              <a:rPr lang="zh-CN" altLang="zh-CN" sz="2800" dirty="0" smtClean="0"/>
              <a:t>倡导教职工治学修身，以学习促</a:t>
            </a:r>
            <a:r>
              <a:rPr lang="zh-CN" altLang="zh-CN" sz="2800" dirty="0"/>
              <a:t>工作、养心态、助生活 </a:t>
            </a:r>
            <a:endParaRPr lang="en-US" altLang="zh-CN" sz="2800" dirty="0" smtClean="0"/>
          </a:p>
          <a:p>
            <a:pPr marL="457200" indent="-457200">
              <a:lnSpc>
                <a:spcPct val="150000"/>
              </a:lnSpc>
              <a:spcBef>
                <a:spcPts val="600"/>
              </a:spcBef>
              <a:buFont typeface="Arial"/>
              <a:buChar char="•"/>
            </a:pPr>
            <a:r>
              <a:rPr lang="zh-CN" altLang="en-US" sz="2800" kern="0" dirty="0" smtClean="0">
                <a:latin typeface="微软雅黑" panose="020B0503020204020204" pitchFamily="34" charset="-122"/>
                <a:ea typeface="微软雅黑" panose="020B0503020204020204" pitchFamily="34" charset="-122"/>
                <a:cs typeface="+mn-ea"/>
                <a:sym typeface="+mn-lt"/>
              </a:rPr>
              <a:t>打造学习型工会：推荐图书</a:t>
            </a:r>
            <a:r>
              <a:rPr lang="zh-CN" altLang="en-US" sz="2800" kern="0" dirty="0">
                <a:latin typeface="微软雅黑" panose="020B0503020204020204" pitchFamily="34" charset="-122"/>
                <a:ea typeface="微软雅黑" panose="020B0503020204020204" pitchFamily="34" charset="-122"/>
                <a:cs typeface="+mn-ea"/>
                <a:sym typeface="+mn-lt"/>
              </a:rPr>
              <a:t>－</a:t>
            </a:r>
            <a:r>
              <a:rPr lang="en-US" altLang="zh-CN" sz="2400" kern="0" dirty="0" smtClean="0">
                <a:latin typeface="微软雅黑" panose="020B0503020204020204" pitchFamily="34" charset="-122"/>
                <a:ea typeface="微软雅黑" panose="020B0503020204020204" pitchFamily="34" charset="-122"/>
                <a:cs typeface="+mn-ea"/>
                <a:sym typeface="+mn-lt"/>
              </a:rPr>
              <a:t>《</a:t>
            </a:r>
            <a:r>
              <a:rPr lang="zh-CN" altLang="en-US" sz="2400" kern="0" dirty="0" smtClean="0">
                <a:latin typeface="微软雅黑" panose="020B0503020204020204" pitchFamily="34" charset="-122"/>
                <a:ea typeface="微软雅黑" panose="020B0503020204020204" pitchFamily="34" charset="-122"/>
                <a:cs typeface="+mn-ea"/>
                <a:sym typeface="+mn-lt"/>
              </a:rPr>
              <a:t>正面管教</a:t>
            </a:r>
            <a:r>
              <a:rPr lang="en-US" altLang="zh-CN" sz="2400" kern="0" dirty="0" smtClean="0">
                <a:latin typeface="微软雅黑" panose="020B0503020204020204" pitchFamily="34" charset="-122"/>
                <a:ea typeface="微软雅黑" panose="020B0503020204020204" pitchFamily="34" charset="-122"/>
                <a:cs typeface="+mn-ea"/>
                <a:sym typeface="+mn-lt"/>
              </a:rPr>
              <a:t>》</a:t>
            </a:r>
            <a:r>
              <a:rPr lang="zh-CN" altLang="en-US" sz="2400" kern="0" dirty="0">
                <a:latin typeface="微软雅黑" panose="020B0503020204020204" pitchFamily="34" charset="-122"/>
                <a:ea typeface="微软雅黑" panose="020B0503020204020204" pitchFamily="34" charset="-122"/>
                <a:cs typeface="+mn-ea"/>
                <a:sym typeface="+mn-lt"/>
              </a:rPr>
              <a:t>《</a:t>
            </a:r>
            <a:r>
              <a:rPr lang="zh-CN" altLang="en-US" sz="2400" kern="0" dirty="0" smtClean="0">
                <a:latin typeface="微软雅黑" panose="020B0503020204020204" pitchFamily="34" charset="-122"/>
                <a:ea typeface="微软雅黑" panose="020B0503020204020204" pitchFamily="34" charset="-122"/>
                <a:cs typeface="+mn-ea"/>
                <a:sym typeface="+mn-lt"/>
              </a:rPr>
              <a:t>欢喜》</a:t>
            </a:r>
            <a:r>
              <a:rPr lang="en-US" altLang="zh-CN" sz="2400" kern="0" dirty="0" smtClean="0">
                <a:latin typeface="微软雅黑" panose="020B0503020204020204" pitchFamily="34" charset="-122"/>
                <a:ea typeface="微软雅黑" panose="020B0503020204020204" pitchFamily="34" charset="-122"/>
                <a:cs typeface="+mn-ea"/>
                <a:sym typeface="+mn-lt"/>
              </a:rPr>
              <a:t>《</a:t>
            </a:r>
            <a:r>
              <a:rPr lang="zh-CN" altLang="en-US" sz="2400" kern="0" dirty="0" smtClean="0">
                <a:latin typeface="微软雅黑" panose="020B0503020204020204" pitchFamily="34" charset="-122"/>
                <a:ea typeface="微软雅黑" panose="020B0503020204020204" pitchFamily="34" charset="-122"/>
                <a:cs typeface="+mn-ea"/>
                <a:sym typeface="+mn-lt"/>
              </a:rPr>
              <a:t>给</a:t>
            </a:r>
            <a:r>
              <a:rPr lang="zh-CN" altLang="en-US" sz="2400" kern="0" dirty="0">
                <a:latin typeface="微软雅黑" panose="020B0503020204020204" pitchFamily="34" charset="-122"/>
                <a:ea typeface="微软雅黑" panose="020B0503020204020204" pitchFamily="34" charset="-122"/>
                <a:cs typeface="+mn-ea"/>
                <a:sym typeface="+mn-lt"/>
              </a:rPr>
              <a:t>40岁</a:t>
            </a:r>
            <a:r>
              <a:rPr lang="zh-CN" altLang="en-US" sz="2400" kern="0" dirty="0" smtClean="0">
                <a:latin typeface="微软雅黑" panose="020B0503020204020204" pitchFamily="34" charset="-122"/>
                <a:ea typeface="微软雅黑" panose="020B0503020204020204" pitchFamily="34" charset="-122"/>
                <a:cs typeface="+mn-ea"/>
                <a:sym typeface="+mn-lt"/>
              </a:rPr>
              <a:t>的崭新开始</a:t>
            </a:r>
            <a:r>
              <a:rPr lang="en-US" altLang="zh-CN" sz="2400" kern="0" dirty="0" smtClean="0">
                <a:latin typeface="微软雅黑" panose="020B0503020204020204" pitchFamily="34" charset="-122"/>
                <a:ea typeface="微软雅黑" panose="020B0503020204020204" pitchFamily="34" charset="-122"/>
                <a:cs typeface="+mn-ea"/>
                <a:sym typeface="+mn-lt"/>
              </a:rPr>
              <a:t>》《</a:t>
            </a:r>
            <a:r>
              <a:rPr lang="zh-CN" altLang="en-US" sz="2400" kern="0" dirty="0" smtClean="0">
                <a:latin typeface="微软雅黑" panose="020B0503020204020204" pitchFamily="34" charset="-122"/>
                <a:ea typeface="微软雅黑" panose="020B0503020204020204" pitchFamily="34" charset="-122"/>
                <a:cs typeface="+mn-ea"/>
                <a:sym typeface="+mn-lt"/>
              </a:rPr>
              <a:t>科学也疯狂》</a:t>
            </a:r>
            <a:r>
              <a:rPr lang="en-US" altLang="zh-CN" sz="2400" kern="0" dirty="0" smtClean="0">
                <a:latin typeface="微软雅黑" panose="020B0503020204020204" pitchFamily="34" charset="-122"/>
                <a:ea typeface="微软雅黑" panose="020B0503020204020204" pitchFamily="34" charset="-122"/>
                <a:cs typeface="+mn-ea"/>
                <a:sym typeface="+mn-lt"/>
              </a:rPr>
              <a:t>《</a:t>
            </a:r>
            <a:r>
              <a:rPr lang="zh-CN" altLang="en-US" sz="2400" kern="0" dirty="0" smtClean="0">
                <a:latin typeface="微软雅黑" panose="020B0503020204020204" pitchFamily="34" charset="-122"/>
                <a:ea typeface="微软雅黑" panose="020B0503020204020204" pitchFamily="34" charset="-122"/>
                <a:cs typeface="+mn-ea"/>
                <a:sym typeface="+mn-lt"/>
              </a:rPr>
              <a:t>按个性培育孩子</a:t>
            </a:r>
            <a:r>
              <a:rPr lang="en-US" altLang="zh-CN" sz="2400" kern="0" dirty="0" smtClean="0">
                <a:latin typeface="微软雅黑" panose="020B0503020204020204" pitchFamily="34" charset="-122"/>
                <a:ea typeface="微软雅黑" panose="020B0503020204020204" pitchFamily="34" charset="-122"/>
                <a:cs typeface="+mn-ea"/>
                <a:sym typeface="+mn-lt"/>
              </a:rPr>
              <a:t>》《</a:t>
            </a:r>
            <a:r>
              <a:rPr lang="zh-CN" altLang="en-US" sz="2400" kern="0" dirty="0" smtClean="0">
                <a:latin typeface="微软雅黑" panose="020B0503020204020204" pitchFamily="34" charset="-122"/>
                <a:ea typeface="微软雅黑" panose="020B0503020204020204" pitchFamily="34" charset="-122"/>
                <a:cs typeface="+mn-ea"/>
                <a:sym typeface="+mn-lt"/>
              </a:rPr>
              <a:t>老子的岁月</a:t>
            </a:r>
            <a:r>
              <a:rPr lang="en-US" altLang="zh-CN" sz="2400" kern="0" dirty="0" smtClean="0">
                <a:latin typeface="微软雅黑" panose="020B0503020204020204" pitchFamily="34" charset="-122"/>
                <a:ea typeface="微软雅黑" panose="020B0503020204020204" pitchFamily="34" charset="-122"/>
                <a:cs typeface="+mn-ea"/>
                <a:sym typeface="+mn-lt"/>
              </a:rPr>
              <a:t>》</a:t>
            </a:r>
            <a:endParaRPr lang="zh-CN" altLang="en-US" sz="2400" kern="0" dirty="0">
              <a:latin typeface="微软雅黑" panose="020B0503020204020204" pitchFamily="34" charset="-122"/>
              <a:ea typeface="微软雅黑" panose="020B0503020204020204" pitchFamily="34" charset="-122"/>
              <a:cs typeface="+mn-ea"/>
              <a:sym typeface="+mn-lt"/>
            </a:endParaRPr>
          </a:p>
        </p:txBody>
      </p:sp>
      <p:pic>
        <p:nvPicPr>
          <p:cNvPr id="4" name="图片 3" descr="4610b912c8fcc3ce49d5c0229645d688d43f208d"/>
          <p:cNvPicPr>
            <a:picLocks noChangeAspect="1"/>
          </p:cNvPicPr>
          <p:nvPr/>
        </p:nvPicPr>
        <p:blipFill>
          <a:blip r:embed="rId2"/>
          <a:stretch>
            <a:fillRect/>
          </a:stretch>
        </p:blipFill>
        <p:spPr>
          <a:xfrm>
            <a:off x="8402531" y="704089"/>
            <a:ext cx="2350135" cy="2350135"/>
          </a:xfrm>
          <a:prstGeom prst="rect">
            <a:avLst/>
          </a:prstGeom>
        </p:spPr>
      </p:pic>
      <p:grpSp>
        <p:nvGrpSpPr>
          <p:cNvPr id="6" name="组 5"/>
          <p:cNvGrpSpPr/>
          <p:nvPr/>
        </p:nvGrpSpPr>
        <p:grpSpPr>
          <a:xfrm>
            <a:off x="650876" y="1719225"/>
            <a:ext cx="7256991" cy="292388"/>
            <a:chOff x="701675" y="1353426"/>
            <a:chExt cx="6715125" cy="292388"/>
          </a:xfrm>
        </p:grpSpPr>
        <p:cxnSp>
          <p:nvCxnSpPr>
            <p:cNvPr id="7" name="直线连接符 6"/>
            <p:cNvCxnSpPr/>
            <p:nvPr/>
          </p:nvCxnSpPr>
          <p:spPr>
            <a:xfrm>
              <a:off x="701675" y="1628881"/>
              <a:ext cx="6715125" cy="0"/>
            </a:xfrm>
            <a:prstGeom prst="line">
              <a:avLst/>
            </a:prstGeom>
            <a:ln w="57150" cmpd="sng">
              <a:solidFill>
                <a:srgbClr val="766AD0"/>
              </a:solidFill>
            </a:ln>
          </p:spPr>
          <p:style>
            <a:lnRef idx="2">
              <a:schemeClr val="accent1"/>
            </a:lnRef>
            <a:fillRef idx="0">
              <a:schemeClr val="accent1"/>
            </a:fillRef>
            <a:effectRef idx="1">
              <a:schemeClr val="accent1"/>
            </a:effectRef>
            <a:fontRef idx="minor">
              <a:schemeClr val="tx1"/>
            </a:fontRef>
          </p:style>
        </p:cxnSp>
        <p:cxnSp>
          <p:nvCxnSpPr>
            <p:cNvPr id="8" name="直线连接符 7"/>
            <p:cNvCxnSpPr/>
            <p:nvPr/>
          </p:nvCxnSpPr>
          <p:spPr>
            <a:xfrm>
              <a:off x="701675" y="1353426"/>
              <a:ext cx="0" cy="292388"/>
            </a:xfrm>
            <a:prstGeom prst="line">
              <a:avLst/>
            </a:prstGeom>
            <a:ln w="57150" cmpd="sng">
              <a:solidFill>
                <a:srgbClr val="766AD0"/>
              </a:solidFill>
            </a:ln>
          </p:spPr>
          <p:style>
            <a:lnRef idx="2">
              <a:schemeClr val="accent1"/>
            </a:lnRef>
            <a:fillRef idx="0">
              <a:schemeClr val="accent1"/>
            </a:fillRef>
            <a:effectRef idx="1">
              <a:schemeClr val="accent1"/>
            </a:effectRef>
            <a:fontRef idx="minor">
              <a:schemeClr val="tx1"/>
            </a:fontRef>
          </p:style>
        </p:cxnSp>
      </p:grpSp>
      <p:pic>
        <p:nvPicPr>
          <p:cNvPr id="5" name="图片 4" descr="26340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7751" y="3496310"/>
            <a:ext cx="1429829" cy="2071793"/>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9" name="图片 8" descr="97875495143732264558-fm-b.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7867" y="3386667"/>
            <a:ext cx="1535322" cy="2181436"/>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2"/>
          </p:nvPr>
        </p:nvSpPr>
        <p:spPr>
          <a:xfrm>
            <a:off x="701675" y="184150"/>
            <a:ext cx="8147050" cy="613410"/>
          </a:xfrm>
        </p:spPr>
        <p:txBody>
          <a:bodyPr wrap="square"/>
          <a:lstStyle/>
          <a:p>
            <a:r>
              <a:rPr lang="en-US" altLang="zh-CN" dirty="0" smtClean="0"/>
              <a:t>02 </a:t>
            </a:r>
            <a:r>
              <a:rPr lang="zh-CN" altLang="en-US" dirty="0" smtClean="0">
                <a:sym typeface="+mn-ea"/>
              </a:rPr>
              <a:t>创新工作</a:t>
            </a:r>
            <a:r>
              <a:rPr lang="en-US" altLang="zh-CN" dirty="0" smtClean="0">
                <a:sym typeface="+mn-ea"/>
              </a:rPr>
              <a:t>——做教职工的“贴心人”</a:t>
            </a:r>
          </a:p>
        </p:txBody>
      </p:sp>
      <p:sp>
        <p:nvSpPr>
          <p:cNvPr id="100" name="文本框 99"/>
          <p:cNvSpPr txBox="1"/>
          <p:nvPr/>
        </p:nvSpPr>
        <p:spPr>
          <a:xfrm>
            <a:off x="430747" y="1128193"/>
            <a:ext cx="10460355" cy="523220"/>
          </a:xfrm>
          <a:prstGeom prst="rect">
            <a:avLst/>
          </a:prstGeom>
          <a:noFill/>
          <a:ln w="9525">
            <a:noFill/>
          </a:ln>
        </p:spPr>
        <p:txBody>
          <a:bodyPr wrap="square">
            <a:spAutoFit/>
          </a:bodyPr>
          <a:lstStyle/>
          <a:p>
            <a:pPr algn="l"/>
            <a:r>
              <a:rPr sz="2800" b="1" u="none" dirty="0" smtClean="0">
                <a:latin typeface="微软雅黑" panose="020B0503020204020204" pitchFamily="34" charset="-122"/>
                <a:ea typeface="微软雅黑" panose="020B0503020204020204" pitchFamily="34" charset="-122"/>
                <a:cs typeface="宋体" panose="02010600030101010101" pitchFamily="2" charset="-122"/>
              </a:rPr>
              <a:t>“</a:t>
            </a:r>
            <a:r>
              <a:rPr sz="2800" b="1" u="none" dirty="0">
                <a:latin typeface="微软雅黑" panose="020B0503020204020204" pitchFamily="34" charset="-122"/>
                <a:ea typeface="微软雅黑" panose="020B0503020204020204" pitchFamily="34" charset="-122"/>
                <a:cs typeface="宋体" panose="02010600030101010101" pitchFamily="2" charset="-122"/>
              </a:rPr>
              <a:t>拖拉机”（双升）</a:t>
            </a:r>
            <a:r>
              <a:rPr sz="2800" b="1" u="none" dirty="0" smtClean="0">
                <a:latin typeface="微软雅黑" panose="020B0503020204020204" pitchFamily="34" charset="-122"/>
                <a:ea typeface="微软雅黑" panose="020B0503020204020204" pitchFamily="34" charset="-122"/>
                <a:cs typeface="宋体" panose="02010600030101010101" pitchFamily="2" charset="-122"/>
              </a:rPr>
              <a:t>比赛</a:t>
            </a:r>
            <a:r>
              <a:rPr lang="zh-CN" altLang="en-US" sz="2800" b="1" u="none" dirty="0" smtClean="0">
                <a:latin typeface="微软雅黑" panose="020B0503020204020204" pitchFamily="34" charset="-122"/>
                <a:ea typeface="微软雅黑" panose="020B0503020204020204" pitchFamily="34" charset="-122"/>
                <a:cs typeface="宋体" panose="02010600030101010101" pitchFamily="2" charset="-122"/>
              </a:rPr>
              <a:t>：减压放松，技艺比拼</a:t>
            </a:r>
            <a:endParaRPr sz="2800" b="1" u="none" dirty="0">
              <a:latin typeface="微软雅黑" panose="020B0503020204020204" pitchFamily="34" charset="-122"/>
              <a:ea typeface="微软雅黑" panose="020B0503020204020204" pitchFamily="34" charset="-122"/>
              <a:cs typeface="宋体" panose="02010600030101010101" pitchFamily="2" charset="-122"/>
            </a:endParaRPr>
          </a:p>
        </p:txBody>
      </p:sp>
      <p:pic>
        <p:nvPicPr>
          <p:cNvPr id="4" name="图片 3" descr="20161116_120201"/>
          <p:cNvPicPr>
            <a:picLocks noChangeAspect="1"/>
          </p:cNvPicPr>
          <p:nvPr/>
        </p:nvPicPr>
        <p:blipFill>
          <a:blip r:embed="rId2"/>
          <a:stretch>
            <a:fillRect/>
          </a:stretch>
        </p:blipFill>
        <p:spPr>
          <a:xfrm>
            <a:off x="972608" y="2624662"/>
            <a:ext cx="4223384" cy="257723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5" name="图片 4" descr="827352153230906652"/>
          <p:cNvPicPr>
            <a:picLocks noChangeAspect="1"/>
          </p:cNvPicPr>
          <p:nvPr/>
        </p:nvPicPr>
        <p:blipFill>
          <a:blip r:embed="rId3"/>
          <a:stretch>
            <a:fillRect/>
          </a:stretch>
        </p:blipFill>
        <p:spPr>
          <a:xfrm>
            <a:off x="9017455" y="1905408"/>
            <a:ext cx="2582502" cy="3443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7" name="组 6"/>
          <p:cNvGrpSpPr/>
          <p:nvPr/>
        </p:nvGrpSpPr>
        <p:grpSpPr>
          <a:xfrm>
            <a:off x="701675" y="1505219"/>
            <a:ext cx="7256991" cy="292388"/>
            <a:chOff x="701675" y="1353426"/>
            <a:chExt cx="6715125" cy="292388"/>
          </a:xfrm>
        </p:grpSpPr>
        <p:cxnSp>
          <p:nvCxnSpPr>
            <p:cNvPr id="8" name="直线连接符 7"/>
            <p:cNvCxnSpPr/>
            <p:nvPr/>
          </p:nvCxnSpPr>
          <p:spPr>
            <a:xfrm>
              <a:off x="701675" y="1628881"/>
              <a:ext cx="6715125" cy="0"/>
            </a:xfrm>
            <a:prstGeom prst="line">
              <a:avLst/>
            </a:prstGeom>
            <a:ln w="57150" cmpd="sng">
              <a:solidFill>
                <a:srgbClr val="176DE1"/>
              </a:solidFill>
            </a:ln>
          </p:spPr>
          <p:style>
            <a:lnRef idx="2">
              <a:schemeClr val="accent1"/>
            </a:lnRef>
            <a:fillRef idx="0">
              <a:schemeClr val="accent1"/>
            </a:fillRef>
            <a:effectRef idx="1">
              <a:schemeClr val="accent1"/>
            </a:effectRef>
            <a:fontRef idx="minor">
              <a:schemeClr val="tx1"/>
            </a:fontRef>
          </p:style>
        </p:cxnSp>
        <p:cxnSp>
          <p:nvCxnSpPr>
            <p:cNvPr id="9" name="直线连接符 8"/>
            <p:cNvCxnSpPr/>
            <p:nvPr/>
          </p:nvCxnSpPr>
          <p:spPr>
            <a:xfrm>
              <a:off x="701675" y="1353426"/>
              <a:ext cx="0" cy="292388"/>
            </a:xfrm>
            <a:prstGeom prst="line">
              <a:avLst/>
            </a:prstGeom>
            <a:ln w="57150" cmpd="sng">
              <a:solidFill>
                <a:srgbClr val="176DE1"/>
              </a:solidFill>
            </a:ln>
          </p:spPr>
          <p:style>
            <a:lnRef idx="2">
              <a:schemeClr val="accent1"/>
            </a:lnRef>
            <a:fillRef idx="0">
              <a:schemeClr val="accent1"/>
            </a:fillRef>
            <a:effectRef idx="1">
              <a:schemeClr val="accent1"/>
            </a:effectRef>
            <a:fontRef idx="minor">
              <a:schemeClr val="tx1"/>
            </a:fontRef>
          </p:style>
        </p:cxnSp>
      </p:grpSp>
      <p:pic>
        <p:nvPicPr>
          <p:cNvPr id="6" name="图片 5" descr="ac847e90-0b65-49da-9307-d5a470800fa9.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5059" y="2764151"/>
            <a:ext cx="3859890" cy="2184400"/>
          </a:xfrm>
          <a:prstGeom prst="rect">
            <a:avLst/>
          </a:prstGeom>
          <a:ln>
            <a:noFill/>
          </a:ln>
          <a:effectLst>
            <a:outerShdw blurRad="190500" algn="tl" rotWithShape="0">
              <a:srgbClr val="000000">
                <a:alpha val="70000"/>
              </a:srgbClr>
            </a:outerShdw>
          </a:effectLst>
        </p:spPr>
      </p:pic>
    </p:spTree>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9000" b="-29000"/>
          </a:stretch>
        </a:blipFill>
        <a:effectLst/>
      </p:bgPr>
    </p:bg>
    <p:spTree>
      <p:nvGrpSpPr>
        <p:cNvPr id="1" name=""/>
        <p:cNvGrpSpPr/>
        <p:nvPr/>
      </p:nvGrpSpPr>
      <p:grpSpPr>
        <a:xfrm>
          <a:off x="0" y="0"/>
          <a:ext cx="0" cy="0"/>
          <a:chOff x="0" y="0"/>
          <a:chExt cx="0" cy="0"/>
        </a:xfrm>
      </p:grpSpPr>
      <p:pic>
        <p:nvPicPr>
          <p:cNvPr id="16385" name="Picture 1" descr="DSC_1306"/>
          <p:cNvPicPr>
            <a:picLocks noChangeAspect="1" noChangeArrowheads="1"/>
          </p:cNvPicPr>
          <p:nvPr/>
        </p:nvPicPr>
        <p:blipFill>
          <a:blip r:embed="rId3"/>
          <a:srcRect/>
          <a:stretch>
            <a:fillRect/>
          </a:stretch>
        </p:blipFill>
        <p:spPr bwMode="auto">
          <a:xfrm>
            <a:off x="0" y="-1587500"/>
            <a:ext cx="12458700" cy="9291350"/>
          </a:xfrm>
          <a:prstGeom prst="rect">
            <a:avLst/>
          </a:prstGeom>
          <a:noFill/>
          <a:ln w="9525">
            <a:noFill/>
            <a:miter lim="800000"/>
            <a:headEnd/>
            <a:tailEnd/>
          </a:ln>
        </p:spPr>
      </p:pic>
      <p:sp>
        <p:nvSpPr>
          <p:cNvPr id="2" name="Text Placeholder 1"/>
          <p:cNvSpPr>
            <a:spLocks noGrp="1"/>
          </p:cNvSpPr>
          <p:nvPr>
            <p:ph type="body" sz="quarter" idx="11"/>
          </p:nvPr>
        </p:nvSpPr>
        <p:spPr/>
        <p:txBody>
          <a:bodyPr/>
          <a:lstStyle/>
          <a:p>
            <a:r>
              <a:rPr lang="en-US" dirty="0"/>
              <a:t>03</a:t>
            </a:r>
          </a:p>
        </p:txBody>
      </p:sp>
      <p:sp>
        <p:nvSpPr>
          <p:cNvPr id="3" name="Text Placeholder 2"/>
          <p:cNvSpPr>
            <a:spLocks noGrp="1"/>
          </p:cNvSpPr>
          <p:nvPr>
            <p:ph type="body" sz="quarter" idx="12"/>
          </p:nvPr>
        </p:nvSpPr>
        <p:spPr>
          <a:xfrm>
            <a:off x="1104900" y="4728983"/>
            <a:ext cx="4991100" cy="1266190"/>
          </a:xfrm>
        </p:spPr>
        <p:txBody>
          <a:bodyPr/>
          <a:lstStyle/>
          <a:p>
            <a:r>
              <a:rPr lang="zh-CN" altLang="en-US" dirty="0"/>
              <a:t>服务大局</a:t>
            </a:r>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2"/>
          </p:nvPr>
        </p:nvSpPr>
        <p:spPr>
          <a:xfrm>
            <a:off x="701675" y="184150"/>
            <a:ext cx="8147050" cy="613410"/>
          </a:xfrm>
        </p:spPr>
        <p:txBody>
          <a:bodyPr wrap="square"/>
          <a:lstStyle/>
          <a:p>
            <a:r>
              <a:rPr lang="en-US" altLang="zh-CN" dirty="0" smtClean="0"/>
              <a:t>03 </a:t>
            </a:r>
            <a:r>
              <a:rPr lang="zh-CN" altLang="en-US" dirty="0" smtClean="0"/>
              <a:t>服务大局</a:t>
            </a:r>
            <a:r>
              <a:rPr lang="en-US" altLang="zh-CN" dirty="0" smtClean="0">
                <a:sym typeface="+mn-ea"/>
              </a:rPr>
              <a:t>——</a:t>
            </a:r>
            <a:r>
              <a:rPr lang="zh-CN" altLang="en-US" dirty="0" smtClean="0">
                <a:sym typeface="+mn-ea"/>
              </a:rPr>
              <a:t>配合校工会的各项工作</a:t>
            </a:r>
          </a:p>
        </p:txBody>
      </p:sp>
      <p:sp>
        <p:nvSpPr>
          <p:cNvPr id="3" name="文本框 2"/>
          <p:cNvSpPr txBox="1"/>
          <p:nvPr/>
        </p:nvSpPr>
        <p:spPr>
          <a:xfrm>
            <a:off x="701675" y="425231"/>
            <a:ext cx="10711392" cy="5534848"/>
          </a:xfrm>
          <a:prstGeom prst="rect">
            <a:avLst/>
          </a:prstGeom>
          <a:noFill/>
        </p:spPr>
        <p:txBody>
          <a:bodyPr wrap="square" rtlCol="0" anchor="t">
            <a:spAutoFit/>
          </a:bodyPr>
          <a:lstStyle/>
          <a:p>
            <a:pPr>
              <a:lnSpc>
                <a:spcPct val="150000"/>
              </a:lnSpc>
              <a:spcBef>
                <a:spcPts val="600"/>
              </a:spcBef>
            </a:pPr>
            <a:endParaRPr lang="zh-CN" altLang="en-US" sz="2800" kern="0" dirty="0">
              <a:latin typeface="微软雅黑" panose="020B0503020204020204" pitchFamily="34" charset="-122"/>
              <a:ea typeface="微软雅黑" panose="020B0503020204020204" pitchFamily="34" charset="-122"/>
              <a:cs typeface="+mn-ea"/>
              <a:sym typeface="+mn-lt"/>
            </a:endParaRPr>
          </a:p>
          <a:p>
            <a:pPr marL="457200" indent="-457200">
              <a:lnSpc>
                <a:spcPct val="150000"/>
              </a:lnSpc>
              <a:spcBef>
                <a:spcPts val="600"/>
              </a:spcBef>
              <a:buFont typeface="Arial" panose="020B0604020202020204" pitchFamily="34" charset="0"/>
              <a:buChar char="•"/>
            </a:pPr>
            <a:r>
              <a:rPr lang="zh-CN" altLang="en-US" sz="2800" kern="0" dirty="0">
                <a:solidFill>
                  <a:srgbClr val="9C5514"/>
                </a:solidFill>
                <a:latin typeface="微软雅黑" panose="020B0503020204020204" pitchFamily="34" charset="-122"/>
                <a:ea typeface="微软雅黑" panose="020B0503020204020204" pitchFamily="34" charset="-122"/>
                <a:cs typeface="+mn-ea"/>
                <a:sym typeface="+mn-lt"/>
              </a:rPr>
              <a:t>难度</a:t>
            </a:r>
            <a:r>
              <a:rPr lang="zh-CN" altLang="en-US" sz="2800" kern="0" dirty="0">
                <a:latin typeface="微软雅黑" panose="020B0503020204020204" pitchFamily="34" charset="-122"/>
                <a:ea typeface="微软雅黑" panose="020B0503020204020204" pitchFamily="34" charset="-122"/>
                <a:cs typeface="+mn-ea"/>
                <a:sym typeface="+mn-lt"/>
              </a:rPr>
              <a:t>：相较各院系的工会而言在信息传递、组织联络等方面均有较</a:t>
            </a:r>
            <a:r>
              <a:rPr lang="zh-CN" altLang="en-US" sz="2800" kern="0" dirty="0" smtClean="0">
                <a:latin typeface="微软雅黑" panose="020B0503020204020204" pitchFamily="34" charset="-122"/>
                <a:ea typeface="微软雅黑" panose="020B0503020204020204" pitchFamily="34" charset="-122"/>
                <a:cs typeface="+mn-ea"/>
                <a:sym typeface="+mn-lt"/>
              </a:rPr>
              <a:t>大的难度</a:t>
            </a:r>
            <a:endParaRPr lang="zh-CN" altLang="en-US" sz="2800" kern="0" dirty="0">
              <a:latin typeface="微软雅黑" panose="020B0503020204020204" pitchFamily="34" charset="-122"/>
              <a:ea typeface="微软雅黑" panose="020B0503020204020204" pitchFamily="34" charset="-122"/>
              <a:cs typeface="+mn-ea"/>
              <a:sym typeface="+mn-lt"/>
            </a:endParaRPr>
          </a:p>
          <a:p>
            <a:pPr marL="457200" indent="-457200">
              <a:lnSpc>
                <a:spcPct val="150000"/>
              </a:lnSpc>
              <a:spcBef>
                <a:spcPts val="600"/>
              </a:spcBef>
              <a:buFont typeface="Arial" panose="020B0604020202020204" pitchFamily="34" charset="0"/>
              <a:buChar char="•"/>
            </a:pPr>
            <a:r>
              <a:rPr lang="zh-CN" altLang="en-US" sz="2800" kern="0" dirty="0">
                <a:solidFill>
                  <a:srgbClr val="9C5514"/>
                </a:solidFill>
                <a:latin typeface="微软雅黑" panose="020B0503020204020204" pitchFamily="34" charset="-122"/>
                <a:ea typeface="微软雅黑" panose="020B0503020204020204" pitchFamily="34" charset="-122"/>
                <a:cs typeface="+mn-ea"/>
                <a:sym typeface="+mn-lt"/>
              </a:rPr>
              <a:t>责任</a:t>
            </a:r>
            <a:r>
              <a:rPr lang="zh-CN" altLang="en-US" sz="2800" kern="0" dirty="0">
                <a:latin typeface="微软雅黑" panose="020B0503020204020204" pitchFamily="34" charset="-122"/>
                <a:ea typeface="微软雅黑" panose="020B0503020204020204" pitchFamily="34" charset="-122"/>
                <a:cs typeface="+mn-ea"/>
                <a:sym typeface="+mn-lt"/>
              </a:rPr>
              <a:t>：三个部门工会中会员人数</a:t>
            </a:r>
            <a:r>
              <a:rPr lang="zh-CN" altLang="en-US" sz="2800" kern="0" dirty="0" smtClean="0">
                <a:latin typeface="微软雅黑" panose="020B0503020204020204" pitchFamily="34" charset="-122"/>
                <a:ea typeface="微软雅黑" panose="020B0503020204020204" pitchFamily="34" charset="-122"/>
                <a:cs typeface="+mn-ea"/>
                <a:sym typeface="+mn-lt"/>
              </a:rPr>
              <a:t>最多，支持力量为工作与活动参与广度</a:t>
            </a:r>
            <a:r>
              <a:rPr lang="zh-CN" altLang="en-US" sz="2800" kern="0" dirty="0">
                <a:latin typeface="微软雅黑" panose="020B0503020204020204" pitchFamily="34" charset="-122"/>
                <a:ea typeface="微软雅黑" panose="020B0503020204020204" pitchFamily="34" charset="-122"/>
                <a:cs typeface="+mn-ea"/>
                <a:sym typeface="+mn-lt"/>
              </a:rPr>
              <a:t>提供</a:t>
            </a:r>
            <a:r>
              <a:rPr lang="zh-CN" altLang="en-US" sz="2800" kern="0" dirty="0" smtClean="0">
                <a:latin typeface="微软雅黑" panose="020B0503020204020204" pitchFamily="34" charset="-122"/>
                <a:ea typeface="微软雅黑" panose="020B0503020204020204" pitchFamily="34" charset="-122"/>
                <a:cs typeface="+mn-ea"/>
                <a:sym typeface="+mn-lt"/>
              </a:rPr>
              <a:t>保障</a:t>
            </a:r>
            <a:endParaRPr lang="zh-CN" altLang="en-US" sz="2800" kern="0" dirty="0">
              <a:latin typeface="微软雅黑" panose="020B0503020204020204" pitchFamily="34" charset="-122"/>
              <a:ea typeface="微软雅黑" panose="020B0503020204020204" pitchFamily="34" charset="-122"/>
              <a:cs typeface="+mn-ea"/>
              <a:sym typeface="+mn-lt"/>
            </a:endParaRPr>
          </a:p>
          <a:p>
            <a:pPr marL="457200" indent="-457200">
              <a:lnSpc>
                <a:spcPct val="150000"/>
              </a:lnSpc>
              <a:spcBef>
                <a:spcPts val="600"/>
              </a:spcBef>
              <a:buFont typeface="Arial" panose="020B0604020202020204" pitchFamily="34" charset="0"/>
              <a:buChar char="•"/>
            </a:pPr>
            <a:r>
              <a:rPr lang="zh-CN" altLang="en-US" sz="2800" kern="0" dirty="0">
                <a:solidFill>
                  <a:srgbClr val="9C5514"/>
                </a:solidFill>
                <a:latin typeface="微软雅黑" panose="020B0503020204020204" pitchFamily="34" charset="-122"/>
                <a:ea typeface="微软雅黑" panose="020B0503020204020204" pitchFamily="34" charset="-122"/>
                <a:cs typeface="+mn-ea"/>
                <a:sym typeface="+mn-lt"/>
              </a:rPr>
              <a:t>类型</a:t>
            </a:r>
            <a:r>
              <a:rPr lang="zh-CN" altLang="en-US" sz="2800" kern="0" dirty="0">
                <a:latin typeface="微软雅黑" panose="020B0503020204020204" pitchFamily="34" charset="-122"/>
                <a:ea typeface="微软雅黑" panose="020B0503020204020204" pitchFamily="34" charset="-122"/>
                <a:cs typeface="+mn-ea"/>
                <a:sym typeface="+mn-lt"/>
              </a:rPr>
              <a:t>：活动信息通知、组队报名参与活动、各类业务办理、</a:t>
            </a:r>
            <a:r>
              <a:rPr lang="zh-CN" altLang="en-US" sz="2800" kern="0" dirty="0" smtClean="0">
                <a:latin typeface="微软雅黑" panose="020B0503020204020204" pitchFamily="34" charset="-122"/>
                <a:ea typeface="微软雅黑" panose="020B0503020204020204" pitchFamily="34" charset="-122"/>
                <a:cs typeface="+mn-ea"/>
                <a:sym typeface="+mn-lt"/>
              </a:rPr>
              <a:t>参与工作研讨</a:t>
            </a:r>
            <a:endParaRPr lang="zh-CN" altLang="en-US" sz="2800" kern="0" dirty="0">
              <a:latin typeface="微软雅黑" panose="020B0503020204020204" pitchFamily="34" charset="-122"/>
              <a:ea typeface="微软雅黑" panose="020B0503020204020204" pitchFamily="34" charset="-122"/>
              <a:cs typeface="+mn-ea"/>
              <a:sym typeface="+mn-lt"/>
            </a:endParaRPr>
          </a:p>
          <a:p>
            <a:pPr marL="457200" indent="-457200">
              <a:lnSpc>
                <a:spcPct val="150000"/>
              </a:lnSpc>
              <a:spcBef>
                <a:spcPts val="600"/>
              </a:spcBef>
              <a:buFont typeface="Arial" panose="020B0604020202020204" pitchFamily="34" charset="0"/>
              <a:buChar char="•"/>
            </a:pPr>
            <a:r>
              <a:rPr lang="zh-CN" altLang="en-US" sz="2800" kern="0" dirty="0">
                <a:solidFill>
                  <a:srgbClr val="9C5514"/>
                </a:solidFill>
                <a:latin typeface="微软雅黑" panose="020B0503020204020204" pitchFamily="34" charset="-122"/>
                <a:ea typeface="微软雅黑" panose="020B0503020204020204" pitchFamily="34" charset="-122"/>
                <a:cs typeface="+mn-ea"/>
                <a:sym typeface="+mn-lt"/>
              </a:rPr>
              <a:t>信心</a:t>
            </a:r>
            <a:r>
              <a:rPr lang="zh-CN" altLang="en-US" sz="2800" kern="0" dirty="0">
                <a:latin typeface="微软雅黑" panose="020B0503020204020204" pitchFamily="34" charset="-122"/>
                <a:ea typeface="微软雅黑" panose="020B0503020204020204" pitchFamily="34" charset="-122"/>
                <a:cs typeface="+mn-ea"/>
                <a:sym typeface="+mn-lt"/>
              </a:rPr>
              <a:t>：团结一致、克服困难、梳理机制、积极配合</a:t>
            </a:r>
          </a:p>
        </p:txBody>
      </p:sp>
      <p:pic>
        <p:nvPicPr>
          <p:cNvPr id="4" name="图片 3" descr="BU00527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203399">
            <a:off x="9892809" y="5219327"/>
            <a:ext cx="1360901" cy="112433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2"/>
          </p:nvPr>
        </p:nvSpPr>
        <p:spPr>
          <a:xfrm>
            <a:off x="701381" y="183862"/>
            <a:ext cx="8201319" cy="613410"/>
          </a:xfrm>
        </p:spPr>
        <p:txBody>
          <a:bodyPr/>
          <a:lstStyle/>
          <a:p>
            <a:r>
              <a:rPr lang="en-US" altLang="zh-CN" dirty="0" smtClean="0"/>
              <a:t>03 </a:t>
            </a:r>
            <a:r>
              <a:rPr lang="zh-CN" altLang="en-US" dirty="0" smtClean="0">
                <a:sym typeface="+mn-ea"/>
              </a:rPr>
              <a:t>服务大局</a:t>
            </a:r>
            <a:r>
              <a:rPr lang="en-US" altLang="zh-CN" dirty="0" smtClean="0">
                <a:sym typeface="+mn-ea"/>
              </a:rPr>
              <a:t>——</a:t>
            </a:r>
            <a:r>
              <a:rPr lang="zh-CN" altLang="en-US" dirty="0" smtClean="0">
                <a:sym typeface="+mn-ea"/>
              </a:rPr>
              <a:t>组织参与校工会各项活动</a:t>
            </a:r>
          </a:p>
        </p:txBody>
      </p:sp>
      <p:cxnSp>
        <p:nvCxnSpPr>
          <p:cNvPr id="6" name="直接箭头连接符 5"/>
          <p:cNvCxnSpPr/>
          <p:nvPr/>
        </p:nvCxnSpPr>
        <p:spPr>
          <a:xfrm>
            <a:off x="317500" y="4184375"/>
            <a:ext cx="11828145" cy="0"/>
          </a:xfrm>
          <a:prstGeom prst="straightConnector1">
            <a:avLst/>
          </a:prstGeom>
          <a:ln w="57150">
            <a:tailEnd type="arrow"/>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228600" y="6021070"/>
            <a:ext cx="3856990" cy="701040"/>
          </a:xfrm>
          <a:prstGeom prst="rect">
            <a:avLst/>
          </a:prstGeom>
        </p:spPr>
        <p:txBody>
          <a:bodyPr wrap="square">
            <a:spAutoFit/>
          </a:bodyPr>
          <a:lstStyle/>
          <a:p>
            <a:pPr lvl="0">
              <a:lnSpc>
                <a:spcPct val="200000"/>
              </a:lnSpc>
            </a:pPr>
            <a:r>
              <a:rPr lang="zh-CN" altLang="en-US" sz="2000" dirty="0" smtClean="0">
                <a:solidFill>
                  <a:schemeClr val="tx1">
                    <a:lumMod val="75000"/>
                    <a:lumOff val="25000"/>
                  </a:schemeClr>
                </a:solidFill>
                <a:latin typeface="+mn-ea"/>
              </a:rPr>
              <a:t>“三八”节教职工跳绳团体比赛</a:t>
            </a:r>
          </a:p>
        </p:txBody>
      </p:sp>
      <p:sp>
        <p:nvSpPr>
          <p:cNvPr id="14" name="矩形 13"/>
          <p:cNvSpPr/>
          <p:nvPr/>
        </p:nvSpPr>
        <p:spPr>
          <a:xfrm>
            <a:off x="4083911" y="6021070"/>
            <a:ext cx="2905125" cy="701040"/>
          </a:xfrm>
          <a:prstGeom prst="rect">
            <a:avLst/>
          </a:prstGeom>
        </p:spPr>
        <p:txBody>
          <a:bodyPr wrap="square">
            <a:spAutoFit/>
          </a:bodyPr>
          <a:lstStyle/>
          <a:p>
            <a:pPr lvl="0">
              <a:lnSpc>
                <a:spcPct val="200000"/>
              </a:lnSpc>
            </a:pPr>
            <a:r>
              <a:rPr lang="zh-CN" altLang="en-US" sz="2000" dirty="0" smtClean="0">
                <a:solidFill>
                  <a:schemeClr val="tx1">
                    <a:lumMod val="75000"/>
                    <a:lumOff val="25000"/>
                  </a:schemeClr>
                </a:solidFill>
                <a:latin typeface="+mn-ea"/>
              </a:rPr>
              <a:t>教职工健康长走活动</a:t>
            </a:r>
          </a:p>
        </p:txBody>
      </p:sp>
      <p:sp>
        <p:nvSpPr>
          <p:cNvPr id="15" name="矩形 14"/>
          <p:cNvSpPr/>
          <p:nvPr/>
        </p:nvSpPr>
        <p:spPr>
          <a:xfrm>
            <a:off x="8272001" y="6021040"/>
            <a:ext cx="2933699" cy="701040"/>
          </a:xfrm>
          <a:prstGeom prst="rect">
            <a:avLst/>
          </a:prstGeom>
        </p:spPr>
        <p:txBody>
          <a:bodyPr wrap="square">
            <a:spAutoFit/>
          </a:bodyPr>
          <a:lstStyle/>
          <a:p>
            <a:pPr lvl="0">
              <a:lnSpc>
                <a:spcPct val="200000"/>
              </a:lnSpc>
            </a:pPr>
            <a:r>
              <a:rPr lang="zh-CN" altLang="en-US" sz="2000" dirty="0" smtClean="0">
                <a:solidFill>
                  <a:schemeClr val="tx1">
                    <a:lumMod val="75000"/>
                    <a:lumOff val="25000"/>
                  </a:schemeClr>
                </a:solidFill>
                <a:latin typeface="+mn-ea"/>
              </a:rPr>
              <a:t>新年机关团拜会</a:t>
            </a:r>
          </a:p>
        </p:txBody>
      </p:sp>
      <p:sp>
        <p:nvSpPr>
          <p:cNvPr id="21" name="矩形 20"/>
          <p:cNvSpPr/>
          <p:nvPr/>
        </p:nvSpPr>
        <p:spPr>
          <a:xfrm>
            <a:off x="2775162" y="3462504"/>
            <a:ext cx="2933699" cy="701040"/>
          </a:xfrm>
          <a:prstGeom prst="rect">
            <a:avLst/>
          </a:prstGeom>
        </p:spPr>
        <p:txBody>
          <a:bodyPr wrap="square">
            <a:spAutoFit/>
          </a:bodyPr>
          <a:lstStyle/>
          <a:p>
            <a:pPr lvl="0">
              <a:lnSpc>
                <a:spcPct val="200000"/>
              </a:lnSpc>
            </a:pPr>
            <a:r>
              <a:rPr lang="zh-CN" altLang="en-US" sz="2000" dirty="0" smtClean="0">
                <a:solidFill>
                  <a:schemeClr val="tx1">
                    <a:lumMod val="75000"/>
                    <a:lumOff val="25000"/>
                  </a:schemeClr>
                </a:solidFill>
                <a:latin typeface="+mn-ea"/>
              </a:rPr>
              <a:t>教职工运动会</a:t>
            </a:r>
          </a:p>
        </p:txBody>
      </p:sp>
      <p:sp>
        <p:nvSpPr>
          <p:cNvPr id="22" name="矩形 21"/>
          <p:cNvSpPr/>
          <p:nvPr/>
        </p:nvSpPr>
        <p:spPr>
          <a:xfrm>
            <a:off x="8762719" y="3483852"/>
            <a:ext cx="2933699" cy="701040"/>
          </a:xfrm>
          <a:prstGeom prst="rect">
            <a:avLst/>
          </a:prstGeom>
        </p:spPr>
        <p:txBody>
          <a:bodyPr wrap="square">
            <a:spAutoFit/>
          </a:bodyPr>
          <a:lstStyle/>
          <a:p>
            <a:pPr lvl="0">
              <a:lnSpc>
                <a:spcPct val="200000"/>
              </a:lnSpc>
            </a:pPr>
            <a:r>
              <a:rPr lang="zh-CN" altLang="en-US" sz="2000" dirty="0" smtClean="0">
                <a:solidFill>
                  <a:schemeClr val="tx1">
                    <a:lumMod val="75000"/>
                    <a:lumOff val="25000"/>
                  </a:schemeClr>
                </a:solidFill>
                <a:latin typeface="+mn-ea"/>
              </a:rPr>
              <a:t>气排球比赛</a:t>
            </a:r>
          </a:p>
        </p:txBody>
      </p:sp>
      <p:pic>
        <p:nvPicPr>
          <p:cNvPr id="4" name="图片 3" descr="IMG_0895"/>
          <p:cNvPicPr>
            <a:picLocks noChangeAspect="1"/>
          </p:cNvPicPr>
          <p:nvPr/>
        </p:nvPicPr>
        <p:blipFill>
          <a:blip r:embed="rId2"/>
          <a:stretch>
            <a:fillRect/>
          </a:stretch>
        </p:blipFill>
        <p:spPr>
          <a:xfrm>
            <a:off x="701381" y="4373880"/>
            <a:ext cx="2324100" cy="17437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图片 4" descr="IMG_3409"/>
          <p:cNvPicPr>
            <a:picLocks noChangeAspect="1"/>
          </p:cNvPicPr>
          <p:nvPr/>
        </p:nvPicPr>
        <p:blipFill>
          <a:blip r:embed="rId3"/>
          <a:stretch>
            <a:fillRect/>
          </a:stretch>
        </p:blipFill>
        <p:spPr>
          <a:xfrm>
            <a:off x="643890" y="1661160"/>
            <a:ext cx="2675255" cy="2006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图片 6" descr="IMG_3413"/>
          <p:cNvPicPr>
            <a:picLocks noChangeAspect="1"/>
          </p:cNvPicPr>
          <p:nvPr/>
        </p:nvPicPr>
        <p:blipFill>
          <a:blip r:embed="rId4"/>
          <a:stretch>
            <a:fillRect/>
          </a:stretch>
        </p:blipFill>
        <p:spPr>
          <a:xfrm>
            <a:off x="3670300" y="4304665"/>
            <a:ext cx="2508885" cy="18815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图片 7" descr="IMG_0873"/>
          <p:cNvPicPr>
            <a:picLocks noChangeAspect="1"/>
          </p:cNvPicPr>
          <p:nvPr/>
        </p:nvPicPr>
        <p:blipFill>
          <a:blip r:embed="rId5"/>
          <a:stretch>
            <a:fillRect/>
          </a:stretch>
        </p:blipFill>
        <p:spPr>
          <a:xfrm>
            <a:off x="3715174" y="1661160"/>
            <a:ext cx="2641830" cy="1981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图片 8" descr="QQ图片20170112085806"/>
          <p:cNvPicPr>
            <a:picLocks noChangeAspect="1"/>
          </p:cNvPicPr>
          <p:nvPr/>
        </p:nvPicPr>
        <p:blipFill>
          <a:blip r:embed="rId6"/>
          <a:stretch>
            <a:fillRect/>
          </a:stretch>
        </p:blipFill>
        <p:spPr>
          <a:xfrm>
            <a:off x="6697557" y="1748790"/>
            <a:ext cx="2524760" cy="18935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图片 9" descr="QQ图片20170112085703"/>
          <p:cNvPicPr>
            <a:picLocks noChangeAspect="1"/>
          </p:cNvPicPr>
          <p:nvPr/>
        </p:nvPicPr>
        <p:blipFill>
          <a:blip r:embed="rId7"/>
          <a:stretch>
            <a:fillRect/>
          </a:stretch>
        </p:blipFill>
        <p:spPr>
          <a:xfrm rot="10800000">
            <a:off x="9391861" y="1748789"/>
            <a:ext cx="2563071" cy="19228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图片 10" descr="2F5A7133"/>
          <p:cNvPicPr>
            <a:picLocks noChangeAspect="1"/>
          </p:cNvPicPr>
          <p:nvPr/>
        </p:nvPicPr>
        <p:blipFill>
          <a:blip r:embed="rId8"/>
          <a:stretch>
            <a:fillRect/>
          </a:stretch>
        </p:blipFill>
        <p:spPr>
          <a:xfrm>
            <a:off x="6612677" y="4445000"/>
            <a:ext cx="2694305" cy="17964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图片 11" descr="DSC_5443"/>
          <p:cNvPicPr>
            <a:picLocks noChangeAspect="1"/>
          </p:cNvPicPr>
          <p:nvPr/>
        </p:nvPicPr>
        <p:blipFill>
          <a:blip r:embed="rId9"/>
          <a:stretch>
            <a:fillRect/>
          </a:stretch>
        </p:blipFill>
        <p:spPr>
          <a:xfrm>
            <a:off x="9486320" y="4471035"/>
            <a:ext cx="2659325" cy="17703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solidFill>
                  <a:schemeClr val="accent1">
                    <a:lumMod val="75000"/>
                  </a:schemeClr>
                </a:solidFill>
              </a:rPr>
              <a:t>01</a:t>
            </a:r>
          </a:p>
        </p:txBody>
      </p:sp>
      <p:sp>
        <p:nvSpPr>
          <p:cNvPr id="3" name="Text Placeholder 2"/>
          <p:cNvSpPr>
            <a:spLocks noGrp="1"/>
          </p:cNvSpPr>
          <p:nvPr>
            <p:ph type="body" sz="quarter" idx="12"/>
          </p:nvPr>
        </p:nvSpPr>
        <p:spPr>
          <a:xfrm>
            <a:off x="2701631" y="2548561"/>
            <a:ext cx="2156119" cy="613410"/>
          </a:xfrm>
        </p:spPr>
        <p:txBody>
          <a:bodyPr/>
          <a:lstStyle/>
          <a:p>
            <a:r>
              <a:rPr lang="zh-CN" dirty="0" smtClean="0"/>
              <a:t>团队简介</a:t>
            </a:r>
            <a:endParaRPr lang="zh-CN" dirty="0"/>
          </a:p>
        </p:txBody>
      </p:sp>
      <p:sp>
        <p:nvSpPr>
          <p:cNvPr id="4" name="Text Placeholder 3"/>
          <p:cNvSpPr>
            <a:spLocks noGrp="1"/>
          </p:cNvSpPr>
          <p:nvPr>
            <p:ph type="body" sz="quarter" idx="13"/>
          </p:nvPr>
        </p:nvSpPr>
        <p:spPr/>
        <p:txBody>
          <a:bodyPr/>
          <a:lstStyle/>
          <a:p>
            <a:r>
              <a:rPr lang="en-US" dirty="0">
                <a:solidFill>
                  <a:srgbClr val="9C5514"/>
                </a:solidFill>
              </a:rPr>
              <a:t>02</a:t>
            </a:r>
          </a:p>
        </p:txBody>
      </p:sp>
      <p:sp>
        <p:nvSpPr>
          <p:cNvPr id="5" name="Text Placeholder 4"/>
          <p:cNvSpPr>
            <a:spLocks noGrp="1"/>
          </p:cNvSpPr>
          <p:nvPr>
            <p:ph type="body" sz="quarter" idx="14"/>
          </p:nvPr>
        </p:nvSpPr>
        <p:spPr>
          <a:xfrm>
            <a:off x="6096000" y="2548561"/>
            <a:ext cx="2156119" cy="613410"/>
          </a:xfrm>
        </p:spPr>
        <p:txBody>
          <a:bodyPr/>
          <a:lstStyle/>
          <a:p>
            <a:r>
              <a:rPr lang="zh-CN" dirty="0" smtClean="0"/>
              <a:t>创新工作</a:t>
            </a:r>
            <a:endParaRPr lang="zh-CN" dirty="0"/>
          </a:p>
        </p:txBody>
      </p:sp>
      <p:sp>
        <p:nvSpPr>
          <p:cNvPr id="6" name="Text Placeholder 5"/>
          <p:cNvSpPr>
            <a:spLocks noGrp="1"/>
          </p:cNvSpPr>
          <p:nvPr>
            <p:ph type="body" sz="quarter" idx="15"/>
          </p:nvPr>
        </p:nvSpPr>
        <p:spPr/>
        <p:txBody>
          <a:bodyPr/>
          <a:lstStyle/>
          <a:p>
            <a:r>
              <a:rPr lang="en-US" dirty="0">
                <a:solidFill>
                  <a:srgbClr val="9C5514"/>
                </a:solidFill>
              </a:rPr>
              <a:t>03</a:t>
            </a:r>
          </a:p>
        </p:txBody>
      </p:sp>
      <p:sp>
        <p:nvSpPr>
          <p:cNvPr id="7" name="Text Placeholder 6"/>
          <p:cNvSpPr>
            <a:spLocks noGrp="1"/>
          </p:cNvSpPr>
          <p:nvPr>
            <p:ph type="body" sz="quarter" idx="16"/>
          </p:nvPr>
        </p:nvSpPr>
        <p:spPr>
          <a:xfrm>
            <a:off x="2701631" y="4481135"/>
            <a:ext cx="2156119" cy="613410"/>
          </a:xfrm>
        </p:spPr>
        <p:txBody>
          <a:bodyPr/>
          <a:lstStyle/>
          <a:p>
            <a:r>
              <a:rPr lang="zh-CN" altLang="en-US" dirty="0" smtClean="0"/>
              <a:t>服务大局</a:t>
            </a:r>
            <a:endParaRPr lang="en-US" dirty="0"/>
          </a:p>
        </p:txBody>
      </p:sp>
      <p:sp>
        <p:nvSpPr>
          <p:cNvPr id="8" name="Text Placeholder 7"/>
          <p:cNvSpPr>
            <a:spLocks noGrp="1"/>
          </p:cNvSpPr>
          <p:nvPr>
            <p:ph type="body" sz="quarter" idx="17"/>
          </p:nvPr>
        </p:nvSpPr>
        <p:spPr/>
        <p:txBody>
          <a:bodyPr/>
          <a:lstStyle/>
          <a:p>
            <a:r>
              <a:rPr lang="en-US" dirty="0">
                <a:solidFill>
                  <a:srgbClr val="9C5514"/>
                </a:solidFill>
              </a:rPr>
              <a:t>04</a:t>
            </a:r>
          </a:p>
        </p:txBody>
      </p:sp>
      <p:sp>
        <p:nvSpPr>
          <p:cNvPr id="9" name="Text Placeholder 8"/>
          <p:cNvSpPr>
            <a:spLocks noGrp="1"/>
          </p:cNvSpPr>
          <p:nvPr>
            <p:ph type="body" sz="quarter" idx="18"/>
          </p:nvPr>
        </p:nvSpPr>
        <p:spPr/>
        <p:txBody>
          <a:bodyPr/>
          <a:lstStyle/>
          <a:p>
            <a:r>
              <a:rPr lang="zh-CN" altLang="en-US" dirty="0" smtClean="0"/>
              <a:t>总结思考</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2"/>
          </p:nvPr>
        </p:nvSpPr>
        <p:spPr>
          <a:xfrm>
            <a:off x="701675" y="184150"/>
            <a:ext cx="8147050" cy="613410"/>
          </a:xfrm>
        </p:spPr>
        <p:txBody>
          <a:bodyPr wrap="square"/>
          <a:lstStyle/>
          <a:p>
            <a:r>
              <a:rPr lang="en-US" altLang="zh-CN" dirty="0" smtClean="0"/>
              <a:t>03 </a:t>
            </a:r>
            <a:r>
              <a:rPr lang="zh-CN" altLang="en-US" dirty="0" smtClean="0"/>
              <a:t>服务大局</a:t>
            </a:r>
            <a:r>
              <a:rPr lang="en-US" altLang="zh-CN" dirty="0" smtClean="0">
                <a:sym typeface="+mn-ea"/>
              </a:rPr>
              <a:t>——</a:t>
            </a:r>
            <a:r>
              <a:rPr lang="zh-CN" altLang="en-US" dirty="0" smtClean="0">
                <a:sym typeface="+mn-ea"/>
              </a:rPr>
              <a:t>协助办理各项业务</a:t>
            </a:r>
          </a:p>
        </p:txBody>
      </p:sp>
      <p:cxnSp>
        <p:nvCxnSpPr>
          <p:cNvPr id="17419" name="AutoShape 17"/>
          <p:cNvCxnSpPr>
            <a:cxnSpLocks noChangeShapeType="1"/>
          </p:cNvCxnSpPr>
          <p:nvPr/>
        </p:nvCxnSpPr>
        <p:spPr bwMode="auto">
          <a:xfrm flipV="1">
            <a:off x="431801" y="1405467"/>
            <a:ext cx="10202332" cy="4742921"/>
          </a:xfrm>
          <a:prstGeom prst="curvedConnector3">
            <a:avLst>
              <a:gd name="adj1" fmla="val 52490"/>
            </a:avLst>
          </a:prstGeom>
          <a:noFill/>
          <a:ln w="25400">
            <a:solidFill>
              <a:srgbClr val="0066CC"/>
            </a:solidFill>
            <a:round/>
            <a:tailEnd type="triangle" w="med" len="med"/>
          </a:ln>
        </p:spPr>
      </p:cxnSp>
      <p:sp>
        <p:nvSpPr>
          <p:cNvPr id="17430" name="Text Box 28"/>
          <p:cNvSpPr txBox="1">
            <a:spLocks noChangeArrowheads="1"/>
          </p:cNvSpPr>
          <p:nvPr/>
        </p:nvSpPr>
        <p:spPr bwMode="auto">
          <a:xfrm>
            <a:off x="4129088" y="5632721"/>
            <a:ext cx="5006978" cy="646331"/>
          </a:xfrm>
          <a:prstGeom prst="rect">
            <a:avLst/>
          </a:prstGeom>
          <a:noFill/>
          <a:ln w="9525">
            <a:noFill/>
            <a:miter lim="800000"/>
          </a:ln>
        </p:spPr>
        <p:txBody>
          <a:bodyPr wrap="square">
            <a:spAutoFit/>
          </a:bodyPr>
          <a:lstStyle/>
          <a:p>
            <a:r>
              <a:rPr lang="zh-CN" altLang="en-US" b="1" dirty="0">
                <a:ea typeface="微软雅黑" panose="020B0503020204020204" pitchFamily="34" charset="-122"/>
              </a:rPr>
              <a:t>京卡办理：今年共有142名会员已经完成京卡办理，达到总会员数的82.6%</a:t>
            </a:r>
          </a:p>
        </p:txBody>
      </p:sp>
      <p:sp>
        <p:nvSpPr>
          <p:cNvPr id="4" name="Text Box 28"/>
          <p:cNvSpPr txBox="1">
            <a:spLocks noChangeArrowheads="1"/>
          </p:cNvSpPr>
          <p:nvPr/>
        </p:nvSpPr>
        <p:spPr bwMode="auto">
          <a:xfrm>
            <a:off x="431800" y="4197890"/>
            <a:ext cx="3784599" cy="923330"/>
          </a:xfrm>
          <a:prstGeom prst="rect">
            <a:avLst/>
          </a:prstGeom>
          <a:noFill/>
          <a:ln w="9525">
            <a:noFill/>
            <a:miter lim="800000"/>
          </a:ln>
        </p:spPr>
        <p:txBody>
          <a:bodyPr wrap="square">
            <a:spAutoFit/>
          </a:bodyPr>
          <a:lstStyle/>
          <a:p>
            <a:r>
              <a:rPr lang="zh-CN" altLang="en-US" b="1" dirty="0">
                <a:ea typeface="微软雅黑" panose="020B0503020204020204" pitchFamily="34" charset="-122"/>
              </a:rPr>
              <a:t>从教工作满三十年教龄教职工名单：收集、审核并上报来自5个部门的5位符合条件的老师材料</a:t>
            </a:r>
          </a:p>
        </p:txBody>
      </p:sp>
      <p:sp>
        <p:nvSpPr>
          <p:cNvPr id="17424" name="Line 22"/>
          <p:cNvSpPr>
            <a:spLocks noChangeShapeType="1"/>
          </p:cNvSpPr>
          <p:nvPr/>
        </p:nvSpPr>
        <p:spPr bwMode="auto">
          <a:xfrm>
            <a:off x="4627033" y="4868864"/>
            <a:ext cx="768351" cy="1587"/>
          </a:xfrm>
          <a:prstGeom prst="line">
            <a:avLst/>
          </a:prstGeom>
          <a:noFill/>
          <a:ln w="38100">
            <a:solidFill>
              <a:srgbClr val="FFCC00"/>
            </a:solidFill>
            <a:round/>
          </a:ln>
        </p:spPr>
        <p:txBody>
          <a:bodyPr/>
          <a:lstStyle/>
          <a:p>
            <a:endParaRPr lang="zh-CN" altLang="en-US" dirty="0">
              <a:ea typeface="微软雅黑" panose="020B0503020204020204" pitchFamily="34" charset="-122"/>
            </a:endParaRPr>
          </a:p>
        </p:txBody>
      </p:sp>
      <p:sp>
        <p:nvSpPr>
          <p:cNvPr id="5" name="Line 22"/>
          <p:cNvSpPr>
            <a:spLocks noChangeShapeType="1"/>
          </p:cNvSpPr>
          <p:nvPr/>
        </p:nvSpPr>
        <p:spPr bwMode="auto">
          <a:xfrm>
            <a:off x="2825118" y="5725055"/>
            <a:ext cx="768351" cy="1587"/>
          </a:xfrm>
          <a:prstGeom prst="line">
            <a:avLst/>
          </a:prstGeom>
          <a:noFill/>
          <a:ln w="38100">
            <a:solidFill>
              <a:srgbClr val="FFCC00"/>
            </a:solidFill>
            <a:round/>
          </a:ln>
        </p:spPr>
        <p:txBody>
          <a:bodyPr/>
          <a:lstStyle/>
          <a:p>
            <a:endParaRPr lang="zh-CN" altLang="en-US" dirty="0">
              <a:ea typeface="微软雅黑" panose="020B0503020204020204" pitchFamily="34" charset="-122"/>
            </a:endParaRPr>
          </a:p>
        </p:txBody>
      </p:sp>
      <p:sp>
        <p:nvSpPr>
          <p:cNvPr id="6" name="Line 22"/>
          <p:cNvSpPr>
            <a:spLocks noChangeShapeType="1"/>
          </p:cNvSpPr>
          <p:nvPr/>
        </p:nvSpPr>
        <p:spPr bwMode="auto">
          <a:xfrm>
            <a:off x="5779561" y="2994979"/>
            <a:ext cx="768351" cy="1587"/>
          </a:xfrm>
          <a:prstGeom prst="line">
            <a:avLst/>
          </a:prstGeom>
          <a:noFill/>
          <a:ln w="38100">
            <a:solidFill>
              <a:srgbClr val="FFCC00"/>
            </a:solidFill>
            <a:round/>
          </a:ln>
        </p:spPr>
        <p:txBody>
          <a:bodyPr/>
          <a:lstStyle/>
          <a:p>
            <a:endParaRPr lang="zh-CN" altLang="en-US" dirty="0">
              <a:ea typeface="微软雅黑" panose="020B0503020204020204" pitchFamily="34" charset="-122"/>
            </a:endParaRPr>
          </a:p>
        </p:txBody>
      </p:sp>
      <p:sp>
        <p:nvSpPr>
          <p:cNvPr id="7" name="Line 22"/>
          <p:cNvSpPr>
            <a:spLocks noChangeShapeType="1"/>
          </p:cNvSpPr>
          <p:nvPr/>
        </p:nvSpPr>
        <p:spPr bwMode="auto">
          <a:xfrm>
            <a:off x="7474802" y="1917384"/>
            <a:ext cx="768351" cy="1587"/>
          </a:xfrm>
          <a:prstGeom prst="line">
            <a:avLst/>
          </a:prstGeom>
          <a:noFill/>
          <a:ln w="38100">
            <a:solidFill>
              <a:srgbClr val="FFCC00"/>
            </a:solidFill>
            <a:round/>
          </a:ln>
        </p:spPr>
        <p:txBody>
          <a:bodyPr/>
          <a:lstStyle/>
          <a:p>
            <a:endParaRPr lang="zh-CN" altLang="en-US" dirty="0">
              <a:ea typeface="微软雅黑" panose="020B0503020204020204" pitchFamily="34" charset="-122"/>
            </a:endParaRPr>
          </a:p>
        </p:txBody>
      </p:sp>
      <p:sp>
        <p:nvSpPr>
          <p:cNvPr id="8" name="Text Box 28"/>
          <p:cNvSpPr txBox="1">
            <a:spLocks noChangeArrowheads="1"/>
          </p:cNvSpPr>
          <p:nvPr/>
        </p:nvSpPr>
        <p:spPr bwMode="auto">
          <a:xfrm>
            <a:off x="6952298" y="2678853"/>
            <a:ext cx="4376102" cy="923330"/>
          </a:xfrm>
          <a:prstGeom prst="rect">
            <a:avLst/>
          </a:prstGeom>
          <a:noFill/>
          <a:ln w="9525">
            <a:noFill/>
            <a:miter lim="800000"/>
          </a:ln>
        </p:spPr>
        <p:txBody>
          <a:bodyPr wrap="square">
            <a:spAutoFit/>
          </a:bodyPr>
          <a:lstStyle/>
          <a:p>
            <a:r>
              <a:rPr lang="zh-CN" altLang="en-US" b="1" dirty="0">
                <a:ea typeface="微软雅黑" panose="020B0503020204020204" pitchFamily="34" charset="-122"/>
              </a:rPr>
              <a:t>申请特殊困难补助情况上报：收集、审核并上报来自4个部门9名符合条件的老师材料。</a:t>
            </a:r>
          </a:p>
        </p:txBody>
      </p:sp>
      <p:sp>
        <p:nvSpPr>
          <p:cNvPr id="9" name="文本框 8"/>
          <p:cNvSpPr txBox="1"/>
          <p:nvPr/>
        </p:nvSpPr>
        <p:spPr>
          <a:xfrm>
            <a:off x="2462534" y="1410336"/>
            <a:ext cx="5080000" cy="659130"/>
          </a:xfrm>
          <a:prstGeom prst="rect">
            <a:avLst/>
          </a:prstGeom>
          <a:noFill/>
          <a:ln w="9525">
            <a:noFill/>
          </a:ln>
        </p:spPr>
        <p:txBody>
          <a:bodyPr>
            <a:spAutoFit/>
          </a:bodyPr>
          <a:lstStyle/>
          <a:p>
            <a:pPr marL="0" algn="l"/>
            <a:r>
              <a:rPr lang="zh-CN" altLang="en-US" sz="1800" b="1" u="none" dirty="0">
                <a:ea typeface="微软雅黑" panose="020B0503020204020204" pitchFamily="34" charset="-122"/>
              </a:rPr>
              <a:t>办理公园年票：组织各单位申报159张公园年票，第一批获办134张，占京卡会员比例高达94%</a:t>
            </a:r>
            <a:endParaRPr lang="zh-CN" altLang="en-US" b="1" dirty="0">
              <a:ea typeface="微软雅黑" panose="020B0503020204020204" pitchFamily="34" charset="-122"/>
            </a:endParaRPr>
          </a:p>
        </p:txBody>
      </p:sp>
      <p:sp>
        <p:nvSpPr>
          <p:cNvPr id="10" name="文本框 9"/>
          <p:cNvSpPr txBox="1"/>
          <p:nvPr/>
        </p:nvSpPr>
        <p:spPr>
          <a:xfrm>
            <a:off x="651303" y="5494222"/>
            <a:ext cx="2173815" cy="461665"/>
          </a:xfrm>
          <a:prstGeom prst="rect">
            <a:avLst/>
          </a:prstGeom>
          <a:noFill/>
          <a:ln w="9525">
            <a:noFill/>
          </a:ln>
        </p:spPr>
        <p:txBody>
          <a:bodyPr wrap="square">
            <a:spAutoFit/>
          </a:bodyPr>
          <a:lstStyle>
            <a:defPPr>
              <a:defRPr lang="zh-CN"/>
            </a:defPPr>
            <a:lvl1pPr indent="0">
              <a:defRPr sz="2400" b="1" u="none">
                <a:latin typeface="+mn-ea"/>
              </a:defRPr>
            </a:lvl1pPr>
          </a:lstStyle>
          <a:p>
            <a:r>
              <a:rPr lang="zh-CN" altLang="en-US" dirty="0">
                <a:solidFill>
                  <a:srgbClr val="9C5514"/>
                </a:solidFill>
              </a:rPr>
              <a:t>2016年3月</a:t>
            </a:r>
          </a:p>
        </p:txBody>
      </p:sp>
      <p:sp>
        <p:nvSpPr>
          <p:cNvPr id="11" name="文本框 10"/>
          <p:cNvSpPr txBox="1"/>
          <p:nvPr/>
        </p:nvSpPr>
        <p:spPr>
          <a:xfrm>
            <a:off x="6094518" y="4659555"/>
            <a:ext cx="5080000" cy="461665"/>
          </a:xfrm>
          <a:prstGeom prst="rect">
            <a:avLst/>
          </a:prstGeom>
          <a:noFill/>
          <a:ln w="9525">
            <a:noFill/>
          </a:ln>
        </p:spPr>
        <p:txBody>
          <a:bodyPr>
            <a:spAutoFit/>
          </a:bodyPr>
          <a:lstStyle>
            <a:defPPr>
              <a:defRPr lang="zh-CN"/>
            </a:defPPr>
            <a:lvl1pPr indent="0">
              <a:defRPr sz="2400" b="1" u="none">
                <a:latin typeface="+mn-ea"/>
              </a:defRPr>
            </a:lvl1pPr>
          </a:lstStyle>
          <a:p>
            <a:r>
              <a:rPr lang="zh-CN" altLang="en-US" dirty="0">
                <a:solidFill>
                  <a:srgbClr val="9C5514"/>
                </a:solidFill>
              </a:rPr>
              <a:t>2016年</a:t>
            </a:r>
            <a:r>
              <a:rPr lang="en-US" altLang="zh-CN" dirty="0">
                <a:solidFill>
                  <a:srgbClr val="9C5514"/>
                </a:solidFill>
              </a:rPr>
              <a:t>5</a:t>
            </a:r>
            <a:r>
              <a:rPr lang="zh-CN" altLang="en-US" dirty="0">
                <a:solidFill>
                  <a:srgbClr val="9C5514"/>
                </a:solidFill>
              </a:rPr>
              <a:t>月</a:t>
            </a:r>
          </a:p>
        </p:txBody>
      </p:sp>
      <p:sp>
        <p:nvSpPr>
          <p:cNvPr id="12" name="文本框 11"/>
          <p:cNvSpPr txBox="1"/>
          <p:nvPr/>
        </p:nvSpPr>
        <p:spPr>
          <a:xfrm>
            <a:off x="3018585" y="2764146"/>
            <a:ext cx="2376799" cy="461665"/>
          </a:xfrm>
          <a:prstGeom prst="rect">
            <a:avLst/>
          </a:prstGeom>
          <a:noFill/>
          <a:ln w="9525">
            <a:noFill/>
          </a:ln>
        </p:spPr>
        <p:txBody>
          <a:bodyPr wrap="square">
            <a:spAutoFit/>
          </a:bodyPr>
          <a:lstStyle>
            <a:defPPr>
              <a:defRPr lang="zh-CN"/>
            </a:defPPr>
            <a:lvl1pPr indent="0">
              <a:defRPr sz="2400" b="1" u="none">
                <a:latin typeface="+mn-ea"/>
              </a:defRPr>
            </a:lvl1pPr>
          </a:lstStyle>
          <a:p>
            <a:r>
              <a:rPr lang="zh-CN" altLang="en-US" dirty="0">
                <a:solidFill>
                  <a:srgbClr val="9C5514"/>
                </a:solidFill>
              </a:rPr>
              <a:t>2016年</a:t>
            </a:r>
            <a:r>
              <a:rPr lang="en-US" altLang="zh-CN" dirty="0">
                <a:solidFill>
                  <a:srgbClr val="9C5514"/>
                </a:solidFill>
              </a:rPr>
              <a:t>10</a:t>
            </a:r>
            <a:r>
              <a:rPr lang="zh-CN" altLang="en-US" dirty="0">
                <a:solidFill>
                  <a:srgbClr val="9C5514"/>
                </a:solidFill>
              </a:rPr>
              <a:t>月</a:t>
            </a:r>
          </a:p>
        </p:txBody>
      </p:sp>
      <p:sp>
        <p:nvSpPr>
          <p:cNvPr id="13" name="文本框 12"/>
          <p:cNvSpPr txBox="1"/>
          <p:nvPr/>
        </p:nvSpPr>
        <p:spPr>
          <a:xfrm>
            <a:off x="8768293" y="1739901"/>
            <a:ext cx="2309067" cy="461665"/>
          </a:xfrm>
          <a:prstGeom prst="rect">
            <a:avLst/>
          </a:prstGeom>
          <a:noFill/>
          <a:ln w="9525">
            <a:noFill/>
          </a:ln>
        </p:spPr>
        <p:txBody>
          <a:bodyPr wrap="square">
            <a:spAutoFit/>
          </a:bodyPr>
          <a:lstStyle/>
          <a:p>
            <a:pPr marL="0" indent="0" algn="l"/>
            <a:r>
              <a:rPr lang="zh-CN" altLang="en-US" sz="2400" b="1" u="none" dirty="0">
                <a:solidFill>
                  <a:srgbClr val="9C5514"/>
                </a:solidFill>
                <a:latin typeface="+mn-ea"/>
              </a:rPr>
              <a:t>2016年</a:t>
            </a:r>
            <a:r>
              <a:rPr lang="en-US" altLang="zh-CN" sz="2400" b="1" u="none" dirty="0">
                <a:solidFill>
                  <a:srgbClr val="9C5514"/>
                </a:solidFill>
                <a:latin typeface="+mn-ea"/>
              </a:rPr>
              <a:t>12</a:t>
            </a:r>
            <a:r>
              <a:rPr lang="zh-CN" altLang="en-US" sz="2400" b="1" u="none" dirty="0">
                <a:solidFill>
                  <a:srgbClr val="9C5514"/>
                </a:solidFill>
                <a:latin typeface="+mn-ea"/>
              </a:rPr>
              <a:t>月</a:t>
            </a:r>
            <a:endParaRPr lang="zh-CN" altLang="en-US" sz="2400" b="1" dirty="0">
              <a:solidFill>
                <a:srgbClr val="9C5514"/>
              </a:solidFill>
              <a:latin typeface="+mn-ea"/>
            </a:endParaRPr>
          </a:p>
        </p:txBody>
      </p:sp>
      <p:pic>
        <p:nvPicPr>
          <p:cNvPr id="17" name="图片 16" descr="201382811050842.jpg"/>
          <p:cNvPicPr>
            <a:picLocks noChangeAspect="1"/>
          </p:cNvPicPr>
          <p:nvPr/>
        </p:nvPicPr>
        <p:blipFill rotWithShape="1">
          <a:blip r:embed="rId2">
            <a:extLst>
              <a:ext uri="{28A0092B-C50C-407E-A947-70E740481C1C}">
                <a14:useLocalDpi xmlns:a14="http://schemas.microsoft.com/office/drawing/2010/main" val="0"/>
              </a:ext>
            </a:extLst>
          </a:blip>
          <a:srcRect r="12288"/>
          <a:stretch/>
        </p:blipFill>
        <p:spPr>
          <a:xfrm>
            <a:off x="9136066" y="4966039"/>
            <a:ext cx="2175645" cy="1518032"/>
          </a:xfrm>
          <a:prstGeom prst="rect">
            <a:avLst/>
          </a:prstGeom>
          <a:ln>
            <a:noFill/>
          </a:ln>
          <a:effectLst>
            <a:softEdge rad="112500"/>
          </a:effectLst>
        </p:spPr>
      </p:pic>
      <p:pic>
        <p:nvPicPr>
          <p:cNvPr id="18" name="图片 17" descr="2016121711562947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801" y="1185333"/>
            <a:ext cx="2084277" cy="1329279"/>
          </a:xfrm>
          <a:prstGeom prst="rect">
            <a:avLst/>
          </a:prstGeom>
          <a:ln>
            <a:noFill/>
          </a:ln>
          <a:effectLst>
            <a:softEdge rad="112500"/>
          </a:effectLst>
        </p:spPr>
      </p:pic>
      <p:pic>
        <p:nvPicPr>
          <p:cNvPr id="19" name="图片 18" descr="AA02741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532" y="1538180"/>
            <a:ext cx="611877" cy="8255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QQ图片20160523115109"/>
          <p:cNvPicPr>
            <a:picLocks noChangeAspect="1" noChangeArrowheads="1"/>
          </p:cNvPicPr>
          <p:nvPr/>
        </p:nvPicPr>
        <p:blipFill>
          <a:blip r:embed="rId2">
            <a:extLst>
              <a:ext uri="{BEBA8EAE-BF5A-486C-A8C5-ECC9F3942E4B}">
                <a14:imgProps xmlns:a14="http://schemas.microsoft.com/office/drawing/2010/main">
                  <a14:imgLayer r:embed="rId3">
                    <a14:imgEffect>
                      <a14:artisticGlowDiffused/>
                    </a14:imgEffect>
                  </a14:imgLayer>
                </a14:imgProps>
              </a:ext>
            </a:extLst>
          </a:blip>
          <a:srcRect/>
          <a:stretch>
            <a:fillRect/>
          </a:stretch>
        </p:blipFill>
        <p:spPr bwMode="auto">
          <a:xfrm>
            <a:off x="-31529" y="-622300"/>
            <a:ext cx="12255057" cy="9207334"/>
          </a:xfrm>
          <a:prstGeom prst="rect">
            <a:avLst/>
          </a:prstGeom>
          <a:noFill/>
          <a:ln w="9525">
            <a:noFill/>
            <a:miter lim="800000"/>
            <a:headEnd/>
            <a:tailEnd/>
          </a:ln>
        </p:spPr>
      </p:pic>
      <p:sp>
        <p:nvSpPr>
          <p:cNvPr id="2" name="Text Placeholder 1"/>
          <p:cNvSpPr>
            <a:spLocks noGrp="1"/>
          </p:cNvSpPr>
          <p:nvPr>
            <p:ph type="body" sz="quarter" idx="11"/>
          </p:nvPr>
        </p:nvSpPr>
        <p:spPr/>
        <p:txBody>
          <a:bodyPr/>
          <a:lstStyle/>
          <a:p>
            <a:r>
              <a:rPr lang="en-US" dirty="0"/>
              <a:t>04</a:t>
            </a:r>
          </a:p>
        </p:txBody>
      </p:sp>
      <p:sp>
        <p:nvSpPr>
          <p:cNvPr id="3" name="Text Placeholder 2"/>
          <p:cNvSpPr>
            <a:spLocks noGrp="1"/>
          </p:cNvSpPr>
          <p:nvPr>
            <p:ph type="body" sz="quarter" idx="12"/>
          </p:nvPr>
        </p:nvSpPr>
        <p:spPr>
          <a:xfrm>
            <a:off x="1104900" y="4728983"/>
            <a:ext cx="4991100" cy="1200329"/>
          </a:xfrm>
        </p:spPr>
        <p:txBody>
          <a:bodyPr/>
          <a:lstStyle/>
          <a:p>
            <a:r>
              <a:rPr lang="zh-CN" altLang="en-US" dirty="0" smtClean="0"/>
              <a:t>总结思考</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图片 48" descr="8786105_090612983000_2.jpg"/>
          <p:cNvPicPr>
            <a:picLocks noChangeAspect="1"/>
          </p:cNvPicPr>
          <p:nvPr/>
        </p:nvPicPr>
        <p:blipFill rotWithShape="1">
          <a:blip r:embed="rId3">
            <a:alphaModFix amt="67000"/>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rcRect t="4938" b="5926"/>
          <a:stretch/>
        </p:blipFill>
        <p:spPr>
          <a:xfrm>
            <a:off x="1324356" y="678432"/>
            <a:ext cx="9503538" cy="6179568"/>
          </a:xfrm>
          <a:prstGeom prst="rect">
            <a:avLst/>
          </a:prstGeom>
          <a:ln>
            <a:noFill/>
          </a:ln>
          <a:effectLst>
            <a:softEdge rad="112500"/>
          </a:effectLst>
        </p:spPr>
      </p:pic>
      <p:sp>
        <p:nvSpPr>
          <p:cNvPr id="2" name="Text Placeholder 1"/>
          <p:cNvSpPr>
            <a:spLocks noGrp="1"/>
          </p:cNvSpPr>
          <p:nvPr>
            <p:ph type="body" sz="quarter" idx="12"/>
          </p:nvPr>
        </p:nvSpPr>
        <p:spPr>
          <a:xfrm>
            <a:off x="701381" y="183862"/>
            <a:ext cx="2441869" cy="584776"/>
          </a:xfrm>
        </p:spPr>
        <p:txBody>
          <a:bodyPr/>
          <a:lstStyle/>
          <a:p>
            <a:r>
              <a:rPr lang="en-US" dirty="0"/>
              <a:t>04  </a:t>
            </a:r>
            <a:r>
              <a:rPr lang="zh-CN" altLang="en-US" dirty="0" smtClean="0"/>
              <a:t>思考总结</a:t>
            </a:r>
            <a:endParaRPr lang="en-US" dirty="0"/>
          </a:p>
        </p:txBody>
      </p:sp>
      <p:sp>
        <p:nvSpPr>
          <p:cNvPr id="11" name="矩形 7"/>
          <p:cNvSpPr/>
          <p:nvPr/>
        </p:nvSpPr>
        <p:spPr>
          <a:xfrm>
            <a:off x="15633" y="3429000"/>
            <a:ext cx="12192000" cy="33250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grpSp>
        <p:nvGrpSpPr>
          <p:cNvPr id="12" name="组合 3"/>
          <p:cNvGrpSpPr/>
          <p:nvPr/>
        </p:nvGrpSpPr>
        <p:grpSpPr>
          <a:xfrm>
            <a:off x="1739119" y="1703120"/>
            <a:ext cx="221673" cy="2002971"/>
            <a:chOff x="643356" y="1151906"/>
            <a:chExt cx="166255" cy="1502228"/>
          </a:xfrm>
        </p:grpSpPr>
        <p:sp>
          <p:nvSpPr>
            <p:cNvPr id="13" name="椭圆 18"/>
            <p:cNvSpPr/>
            <p:nvPr/>
          </p:nvSpPr>
          <p:spPr>
            <a:xfrm>
              <a:off x="643356" y="2487879"/>
              <a:ext cx="166255" cy="16625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cxnSp>
          <p:nvCxnSpPr>
            <p:cNvPr id="14" name="直线连接符 20"/>
            <p:cNvCxnSpPr>
              <a:stCxn id="13" idx="0"/>
            </p:cNvCxnSpPr>
            <p:nvPr/>
          </p:nvCxnSpPr>
          <p:spPr>
            <a:xfrm flipV="1">
              <a:off x="726484" y="1151906"/>
              <a:ext cx="0" cy="1335973"/>
            </a:xfrm>
            <a:prstGeom prst="line">
              <a:avLst/>
            </a:prstGeom>
            <a:ln w="19050">
              <a:solidFill>
                <a:schemeClr val="accent1">
                  <a:alpha val="99000"/>
                </a:schemeClr>
              </a:solidFill>
              <a:tailEnd type="oval" w="lg" len="lg"/>
            </a:ln>
          </p:spPr>
          <p:style>
            <a:lnRef idx="1">
              <a:schemeClr val="accent1"/>
            </a:lnRef>
            <a:fillRef idx="0">
              <a:schemeClr val="accent1"/>
            </a:fillRef>
            <a:effectRef idx="0">
              <a:schemeClr val="accent1"/>
            </a:effectRef>
            <a:fontRef idx="minor">
              <a:schemeClr val="tx1"/>
            </a:fontRef>
          </p:style>
        </p:cxnSp>
      </p:grpSp>
      <p:sp>
        <p:nvSpPr>
          <p:cNvPr id="17" name="矩形 53"/>
          <p:cNvSpPr/>
          <p:nvPr/>
        </p:nvSpPr>
        <p:spPr>
          <a:xfrm>
            <a:off x="1960791" y="1400082"/>
            <a:ext cx="1904044" cy="1384995"/>
          </a:xfrm>
          <a:prstGeom prst="rect">
            <a:avLst/>
          </a:prstGeom>
        </p:spPr>
        <p:txBody>
          <a:bodyPr wrap="square">
            <a:spAutoFit/>
          </a:bodyPr>
          <a:lstStyle/>
          <a:p>
            <a:r>
              <a:rPr lang="zh-CN" altLang="en-US" sz="2800" b="1" dirty="0" smtClean="0">
                <a:solidFill>
                  <a:schemeClr val="accent1"/>
                </a:solidFill>
                <a:latin typeface="Century Gothic"/>
                <a:ea typeface="微软雅黑" charset="0"/>
              </a:rPr>
              <a:t>希望营造大家庭氛围</a:t>
            </a:r>
            <a:endParaRPr lang="zh-CN" altLang="en-US" sz="2800" b="1" dirty="0">
              <a:solidFill>
                <a:schemeClr val="accent1"/>
              </a:solidFill>
              <a:latin typeface="Century Gothic"/>
              <a:ea typeface="微软雅黑" charset="0"/>
            </a:endParaRPr>
          </a:p>
        </p:txBody>
      </p:sp>
      <p:grpSp>
        <p:nvGrpSpPr>
          <p:cNvPr id="18" name="组合 4"/>
          <p:cNvGrpSpPr/>
          <p:nvPr/>
        </p:nvGrpSpPr>
        <p:grpSpPr>
          <a:xfrm>
            <a:off x="2056922" y="3516085"/>
            <a:ext cx="221673" cy="1990765"/>
            <a:chOff x="2525772" y="2487879"/>
            <a:chExt cx="166255" cy="1493074"/>
          </a:xfrm>
          <a:solidFill>
            <a:schemeClr val="tx1"/>
          </a:solidFill>
        </p:grpSpPr>
        <p:sp>
          <p:nvSpPr>
            <p:cNvPr id="19" name="椭圆 41"/>
            <p:cNvSpPr/>
            <p:nvPr/>
          </p:nvSpPr>
          <p:spPr>
            <a:xfrm>
              <a:off x="2525772" y="2487879"/>
              <a:ext cx="166255" cy="1662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cxnSp>
          <p:nvCxnSpPr>
            <p:cNvPr id="20" name="直线连接符 54"/>
            <p:cNvCxnSpPr/>
            <p:nvPr/>
          </p:nvCxnSpPr>
          <p:spPr>
            <a:xfrm>
              <a:off x="2608900" y="2644980"/>
              <a:ext cx="0" cy="1335973"/>
            </a:xfrm>
            <a:prstGeom prst="line">
              <a:avLst/>
            </a:prstGeom>
            <a:grpFill/>
            <a:ln w="19050">
              <a:solidFill>
                <a:schemeClr val="tx1">
                  <a:alpha val="99000"/>
                </a:schemeClr>
              </a:solidFill>
              <a:tailEnd type="oval" w="lg" len="lg"/>
            </a:ln>
          </p:spPr>
          <p:style>
            <a:lnRef idx="1">
              <a:schemeClr val="accent1"/>
            </a:lnRef>
            <a:fillRef idx="0">
              <a:schemeClr val="accent1"/>
            </a:fillRef>
            <a:effectRef idx="0">
              <a:schemeClr val="accent1"/>
            </a:effectRef>
            <a:fontRef idx="minor">
              <a:schemeClr val="tx1"/>
            </a:fontRef>
          </p:style>
        </p:cxnSp>
      </p:grpSp>
      <p:sp>
        <p:nvSpPr>
          <p:cNvPr id="23" name="矩形 57"/>
          <p:cNvSpPr/>
          <p:nvPr/>
        </p:nvSpPr>
        <p:spPr>
          <a:xfrm>
            <a:off x="2368121" y="3814723"/>
            <a:ext cx="1543493" cy="1384995"/>
          </a:xfrm>
          <a:prstGeom prst="rect">
            <a:avLst/>
          </a:prstGeom>
        </p:spPr>
        <p:txBody>
          <a:bodyPr wrap="square">
            <a:spAutoFit/>
          </a:bodyPr>
          <a:lstStyle/>
          <a:p>
            <a:r>
              <a:rPr lang="zh-CN" altLang="en-US" sz="2800" b="1" dirty="0" smtClean="0">
                <a:solidFill>
                  <a:schemeClr val="accent2">
                    <a:lumMod val="50000"/>
                  </a:schemeClr>
                </a:solidFill>
                <a:latin typeface="Century Gothic"/>
                <a:ea typeface="微软雅黑" charset="0"/>
              </a:rPr>
              <a:t>家里人工作忙、难聚拢</a:t>
            </a:r>
            <a:endParaRPr lang="zh-CN" altLang="en-US" sz="2800" b="1" dirty="0">
              <a:solidFill>
                <a:schemeClr val="accent2">
                  <a:lumMod val="50000"/>
                </a:schemeClr>
              </a:solidFill>
              <a:latin typeface="Century Gothic"/>
              <a:ea typeface="微软雅黑" charset="0"/>
            </a:endParaRPr>
          </a:p>
        </p:txBody>
      </p:sp>
      <p:grpSp>
        <p:nvGrpSpPr>
          <p:cNvPr id="24" name="组合 5"/>
          <p:cNvGrpSpPr/>
          <p:nvPr/>
        </p:nvGrpSpPr>
        <p:grpSpPr>
          <a:xfrm>
            <a:off x="3829424" y="1690914"/>
            <a:ext cx="221673" cy="2002971"/>
            <a:chOff x="4408188" y="1151906"/>
            <a:chExt cx="166255" cy="1502228"/>
          </a:xfrm>
          <a:solidFill>
            <a:schemeClr val="accent1"/>
          </a:solidFill>
        </p:grpSpPr>
        <p:sp>
          <p:nvSpPr>
            <p:cNvPr id="25" name="椭圆 42"/>
            <p:cNvSpPr/>
            <p:nvPr/>
          </p:nvSpPr>
          <p:spPr>
            <a:xfrm>
              <a:off x="4408188" y="2487879"/>
              <a:ext cx="166255" cy="1662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cxnSp>
          <p:nvCxnSpPr>
            <p:cNvPr id="26" name="直线连接符 58"/>
            <p:cNvCxnSpPr/>
            <p:nvPr/>
          </p:nvCxnSpPr>
          <p:spPr>
            <a:xfrm flipV="1">
              <a:off x="4491315" y="1151906"/>
              <a:ext cx="0" cy="1335973"/>
            </a:xfrm>
            <a:prstGeom prst="line">
              <a:avLst/>
            </a:prstGeom>
            <a:grpFill/>
            <a:ln w="19050">
              <a:solidFill>
                <a:schemeClr val="accent1">
                  <a:alpha val="99000"/>
                </a:schemeClr>
              </a:solidFill>
              <a:tailEnd type="oval" w="lg" len="lg"/>
            </a:ln>
          </p:spPr>
          <p:style>
            <a:lnRef idx="1">
              <a:schemeClr val="accent1"/>
            </a:lnRef>
            <a:fillRef idx="0">
              <a:schemeClr val="accent1"/>
            </a:fillRef>
            <a:effectRef idx="0">
              <a:schemeClr val="accent1"/>
            </a:effectRef>
            <a:fontRef idx="minor">
              <a:schemeClr val="tx1"/>
            </a:fontRef>
          </p:style>
        </p:cxnSp>
      </p:grpSp>
      <p:sp>
        <p:nvSpPr>
          <p:cNvPr id="29" name="矩形 61"/>
          <p:cNvSpPr/>
          <p:nvPr/>
        </p:nvSpPr>
        <p:spPr>
          <a:xfrm>
            <a:off x="4074565" y="1410732"/>
            <a:ext cx="1720668" cy="1384995"/>
          </a:xfrm>
          <a:prstGeom prst="rect">
            <a:avLst/>
          </a:prstGeom>
        </p:spPr>
        <p:txBody>
          <a:bodyPr wrap="square">
            <a:spAutoFit/>
          </a:bodyPr>
          <a:lstStyle/>
          <a:p>
            <a:r>
              <a:rPr lang="zh-CN" altLang="en-US" sz="2800" b="1" dirty="0" smtClean="0">
                <a:solidFill>
                  <a:schemeClr val="accent1"/>
                </a:solidFill>
                <a:latin typeface="Century Gothic"/>
                <a:ea typeface="微软雅黑" charset="0"/>
              </a:rPr>
              <a:t>希望创新工作内容与形式</a:t>
            </a:r>
            <a:endParaRPr lang="zh-CN" altLang="en-US" sz="2800" b="1" dirty="0">
              <a:solidFill>
                <a:schemeClr val="accent1"/>
              </a:solidFill>
              <a:latin typeface="Century Gothic"/>
              <a:ea typeface="微软雅黑" charset="0"/>
            </a:endParaRPr>
          </a:p>
        </p:txBody>
      </p:sp>
      <p:grpSp>
        <p:nvGrpSpPr>
          <p:cNvPr id="30" name="组合 6"/>
          <p:cNvGrpSpPr/>
          <p:nvPr/>
        </p:nvGrpSpPr>
        <p:grpSpPr>
          <a:xfrm>
            <a:off x="4324258" y="3525431"/>
            <a:ext cx="221673" cy="1990765"/>
            <a:chOff x="6290604" y="2487879"/>
            <a:chExt cx="166255" cy="1493074"/>
          </a:xfrm>
          <a:solidFill>
            <a:schemeClr val="tx2">
              <a:lumMod val="75000"/>
              <a:lumOff val="25000"/>
            </a:schemeClr>
          </a:solidFill>
        </p:grpSpPr>
        <p:sp>
          <p:nvSpPr>
            <p:cNvPr id="31" name="椭圆 45"/>
            <p:cNvSpPr/>
            <p:nvPr/>
          </p:nvSpPr>
          <p:spPr>
            <a:xfrm>
              <a:off x="6290604" y="2487879"/>
              <a:ext cx="166255" cy="1662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cxnSp>
          <p:nvCxnSpPr>
            <p:cNvPr id="32" name="直线连接符 62"/>
            <p:cNvCxnSpPr/>
            <p:nvPr/>
          </p:nvCxnSpPr>
          <p:spPr>
            <a:xfrm>
              <a:off x="6373731" y="2644980"/>
              <a:ext cx="0" cy="1335973"/>
            </a:xfrm>
            <a:prstGeom prst="line">
              <a:avLst/>
            </a:prstGeom>
            <a:grpFill/>
            <a:ln w="19050">
              <a:solidFill>
                <a:schemeClr val="tx2">
                  <a:alpha val="99000"/>
                </a:schemeClr>
              </a:solidFill>
              <a:tailEnd type="oval" w="lg" len="lg"/>
            </a:ln>
          </p:spPr>
          <p:style>
            <a:lnRef idx="1">
              <a:schemeClr val="accent1"/>
            </a:lnRef>
            <a:fillRef idx="0">
              <a:schemeClr val="accent1"/>
            </a:fillRef>
            <a:effectRef idx="0">
              <a:schemeClr val="accent1"/>
            </a:effectRef>
            <a:fontRef idx="minor">
              <a:schemeClr val="tx1"/>
            </a:fontRef>
          </p:style>
        </p:cxnSp>
      </p:grpSp>
      <p:sp>
        <p:nvSpPr>
          <p:cNvPr id="34" name="矩形 64"/>
          <p:cNvSpPr/>
          <p:nvPr/>
        </p:nvSpPr>
        <p:spPr>
          <a:xfrm>
            <a:off x="7753334" y="1462522"/>
            <a:ext cx="2339102" cy="954107"/>
          </a:xfrm>
          <a:prstGeom prst="rect">
            <a:avLst/>
          </a:prstGeom>
        </p:spPr>
        <p:txBody>
          <a:bodyPr wrap="none">
            <a:spAutoFit/>
          </a:bodyPr>
          <a:lstStyle/>
          <a:p>
            <a:r>
              <a:rPr lang="zh-CN" altLang="en-US" sz="2800" b="1" dirty="0" smtClean="0">
                <a:solidFill>
                  <a:schemeClr val="accent1">
                    <a:lumMod val="75000"/>
                  </a:schemeClr>
                </a:solidFill>
                <a:latin typeface="Century Gothic"/>
                <a:ea typeface="微软雅黑" charset="0"/>
              </a:rPr>
              <a:t>希望一起努力</a:t>
            </a:r>
            <a:endParaRPr lang="en-US" altLang="zh-CN" sz="2800" b="1" dirty="0" smtClean="0">
              <a:solidFill>
                <a:schemeClr val="accent1">
                  <a:lumMod val="75000"/>
                </a:schemeClr>
              </a:solidFill>
              <a:latin typeface="Century Gothic"/>
              <a:ea typeface="微软雅黑" charset="0"/>
            </a:endParaRPr>
          </a:p>
          <a:p>
            <a:r>
              <a:rPr lang="en-US" altLang="zh-CN" sz="2800" b="1" dirty="0">
                <a:solidFill>
                  <a:schemeClr val="accent1">
                    <a:lumMod val="75000"/>
                  </a:schemeClr>
                </a:solidFill>
                <a:latin typeface="Century Gothic"/>
                <a:ea typeface="微软雅黑" charset="0"/>
              </a:rPr>
              <a:t> </a:t>
            </a:r>
            <a:r>
              <a:rPr lang="en-US" altLang="zh-CN" sz="2800" b="1" dirty="0" smtClean="0">
                <a:solidFill>
                  <a:schemeClr val="accent1">
                    <a:lumMod val="75000"/>
                  </a:schemeClr>
                </a:solidFill>
                <a:latin typeface="Century Gothic"/>
                <a:ea typeface="微软雅黑" charset="0"/>
              </a:rPr>
              <a:t>      </a:t>
            </a:r>
            <a:r>
              <a:rPr lang="zh-CN" altLang="en-US" sz="2800" b="1" dirty="0" smtClean="0">
                <a:solidFill>
                  <a:schemeClr val="accent1">
                    <a:lumMod val="75000"/>
                  </a:schemeClr>
                </a:solidFill>
                <a:latin typeface="Century Gothic"/>
                <a:ea typeface="微软雅黑" charset="0"/>
              </a:rPr>
              <a:t>一起前行</a:t>
            </a:r>
            <a:endParaRPr lang="zh-CN" altLang="en-US" sz="2800" b="1" dirty="0">
              <a:solidFill>
                <a:schemeClr val="accent1">
                  <a:lumMod val="75000"/>
                </a:schemeClr>
              </a:solidFill>
              <a:latin typeface="Century Gothic"/>
              <a:ea typeface="微软雅黑" charset="0"/>
            </a:endParaRPr>
          </a:p>
        </p:txBody>
      </p:sp>
      <p:grpSp>
        <p:nvGrpSpPr>
          <p:cNvPr id="36" name="组合 5"/>
          <p:cNvGrpSpPr/>
          <p:nvPr/>
        </p:nvGrpSpPr>
        <p:grpSpPr>
          <a:xfrm>
            <a:off x="6013818" y="1690914"/>
            <a:ext cx="221673" cy="2002971"/>
            <a:chOff x="4408188" y="1151906"/>
            <a:chExt cx="166255" cy="1502228"/>
          </a:xfrm>
          <a:solidFill>
            <a:schemeClr val="accent1"/>
          </a:solidFill>
        </p:grpSpPr>
        <p:sp>
          <p:nvSpPr>
            <p:cNvPr id="37" name="椭圆 42"/>
            <p:cNvSpPr/>
            <p:nvPr/>
          </p:nvSpPr>
          <p:spPr>
            <a:xfrm>
              <a:off x="4408188" y="2487879"/>
              <a:ext cx="166255" cy="1662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cxnSp>
          <p:nvCxnSpPr>
            <p:cNvPr id="38" name="直线连接符 58"/>
            <p:cNvCxnSpPr/>
            <p:nvPr/>
          </p:nvCxnSpPr>
          <p:spPr>
            <a:xfrm flipV="1">
              <a:off x="4491315" y="1151906"/>
              <a:ext cx="0" cy="1335973"/>
            </a:xfrm>
            <a:prstGeom prst="line">
              <a:avLst/>
            </a:prstGeom>
            <a:grpFill/>
            <a:ln w="19050">
              <a:solidFill>
                <a:schemeClr val="accent1">
                  <a:alpha val="99000"/>
                </a:schemeClr>
              </a:solidFill>
              <a:tailEnd type="oval" w="lg" len="lg"/>
            </a:ln>
          </p:spPr>
          <p:style>
            <a:lnRef idx="1">
              <a:schemeClr val="accent1"/>
            </a:lnRef>
            <a:fillRef idx="0">
              <a:schemeClr val="accent1"/>
            </a:fillRef>
            <a:effectRef idx="0">
              <a:schemeClr val="accent1"/>
            </a:effectRef>
            <a:fontRef idx="minor">
              <a:schemeClr val="tx1"/>
            </a:fontRef>
          </p:style>
        </p:cxnSp>
      </p:grpSp>
      <p:sp>
        <p:nvSpPr>
          <p:cNvPr id="39" name="矩形 61"/>
          <p:cNvSpPr/>
          <p:nvPr/>
        </p:nvSpPr>
        <p:spPr>
          <a:xfrm>
            <a:off x="6556358" y="1398526"/>
            <a:ext cx="1103988" cy="584776"/>
          </a:xfrm>
          <a:prstGeom prst="rect">
            <a:avLst/>
          </a:prstGeom>
        </p:spPr>
        <p:txBody>
          <a:bodyPr wrap="none">
            <a:spAutoFit/>
          </a:bodyPr>
          <a:lstStyle/>
          <a:p>
            <a:r>
              <a:rPr lang="en-US" altLang="zh-CN" sz="3200" b="1" dirty="0" smtClean="0">
                <a:solidFill>
                  <a:schemeClr val="accent1"/>
                </a:solidFill>
                <a:latin typeface="Century Gothic"/>
                <a:ea typeface="微软雅黑" charset="0"/>
              </a:rPr>
              <a:t>2017</a:t>
            </a:r>
            <a:endParaRPr lang="zh-CN" altLang="en-US" sz="3200" b="1" dirty="0">
              <a:solidFill>
                <a:schemeClr val="accent1"/>
              </a:solidFill>
              <a:latin typeface="Century Gothic"/>
              <a:ea typeface="微软雅黑" charset="0"/>
            </a:endParaRPr>
          </a:p>
        </p:txBody>
      </p:sp>
      <p:grpSp>
        <p:nvGrpSpPr>
          <p:cNvPr id="42" name="组合 4"/>
          <p:cNvGrpSpPr/>
          <p:nvPr/>
        </p:nvGrpSpPr>
        <p:grpSpPr>
          <a:xfrm>
            <a:off x="6997515" y="3547087"/>
            <a:ext cx="221673" cy="1990765"/>
            <a:chOff x="2525772" y="2487879"/>
            <a:chExt cx="166255" cy="1493074"/>
          </a:xfrm>
          <a:solidFill>
            <a:schemeClr val="accent3">
              <a:lumMod val="75000"/>
            </a:schemeClr>
          </a:solidFill>
        </p:grpSpPr>
        <p:sp>
          <p:nvSpPr>
            <p:cNvPr id="43" name="椭圆 41"/>
            <p:cNvSpPr/>
            <p:nvPr/>
          </p:nvSpPr>
          <p:spPr>
            <a:xfrm>
              <a:off x="2525772" y="2487879"/>
              <a:ext cx="166255" cy="1662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cxnSp>
          <p:nvCxnSpPr>
            <p:cNvPr id="44" name="直线连接符 54"/>
            <p:cNvCxnSpPr/>
            <p:nvPr/>
          </p:nvCxnSpPr>
          <p:spPr>
            <a:xfrm>
              <a:off x="2608900" y="2644980"/>
              <a:ext cx="0" cy="1335973"/>
            </a:xfrm>
            <a:prstGeom prst="line">
              <a:avLst/>
            </a:prstGeom>
            <a:grpFill/>
            <a:ln w="19050">
              <a:solidFill>
                <a:schemeClr val="tx1">
                  <a:alpha val="99000"/>
                </a:schemeClr>
              </a:solidFill>
              <a:tailEnd type="oval" w="lg" len="lg"/>
            </a:ln>
          </p:spPr>
          <p:style>
            <a:lnRef idx="1">
              <a:schemeClr val="accent1"/>
            </a:lnRef>
            <a:fillRef idx="0">
              <a:schemeClr val="accent1"/>
            </a:fillRef>
            <a:effectRef idx="0">
              <a:schemeClr val="accent1"/>
            </a:effectRef>
            <a:fontRef idx="minor">
              <a:schemeClr val="tx1"/>
            </a:fontRef>
          </p:style>
        </p:cxnSp>
      </p:grpSp>
      <p:sp>
        <p:nvSpPr>
          <p:cNvPr id="46" name="矩形 57"/>
          <p:cNvSpPr/>
          <p:nvPr/>
        </p:nvSpPr>
        <p:spPr>
          <a:xfrm>
            <a:off x="7472946" y="3768760"/>
            <a:ext cx="2236510" cy="2062103"/>
          </a:xfrm>
          <a:prstGeom prst="rect">
            <a:avLst/>
          </a:prstGeom>
        </p:spPr>
        <p:txBody>
          <a:bodyPr wrap="none">
            <a:spAutoFit/>
          </a:bodyPr>
          <a:lstStyle/>
          <a:p>
            <a:r>
              <a:rPr lang="zh-CN" altLang="en-US" sz="3200" b="1" dirty="0" smtClean="0">
                <a:solidFill>
                  <a:srgbClr val="5C7441"/>
                </a:solidFill>
                <a:latin typeface="Century Gothic"/>
                <a:ea typeface="微软雅黑" charset="0"/>
              </a:rPr>
              <a:t>坚持引路人</a:t>
            </a:r>
            <a:endParaRPr lang="en-US" altLang="zh-CN" sz="3200" b="1" dirty="0" smtClean="0">
              <a:solidFill>
                <a:srgbClr val="5C7441"/>
              </a:solidFill>
              <a:latin typeface="Century Gothic"/>
              <a:ea typeface="微软雅黑" charset="0"/>
            </a:endParaRPr>
          </a:p>
          <a:p>
            <a:r>
              <a:rPr lang="zh-CN" altLang="en-US" sz="3200" b="1" dirty="0" smtClean="0">
                <a:solidFill>
                  <a:srgbClr val="5C7441"/>
                </a:solidFill>
                <a:latin typeface="Century Gothic"/>
                <a:ea typeface="微软雅黑" charset="0"/>
              </a:rPr>
              <a:t>做好加油人</a:t>
            </a:r>
            <a:endParaRPr lang="en-US" altLang="zh-CN" sz="3200" b="1" dirty="0" smtClean="0">
              <a:solidFill>
                <a:srgbClr val="5C7441"/>
              </a:solidFill>
              <a:latin typeface="Century Gothic"/>
              <a:ea typeface="微软雅黑" charset="0"/>
            </a:endParaRPr>
          </a:p>
          <a:p>
            <a:r>
              <a:rPr lang="zh-CN" altLang="en-US" sz="3200" b="1" dirty="0" smtClean="0">
                <a:solidFill>
                  <a:srgbClr val="5C7441"/>
                </a:solidFill>
                <a:latin typeface="Century Gothic"/>
                <a:ea typeface="微软雅黑" charset="0"/>
              </a:rPr>
              <a:t>始终贴心人</a:t>
            </a:r>
            <a:endParaRPr lang="en-US" altLang="zh-CN" sz="3200" b="1" dirty="0" smtClean="0">
              <a:solidFill>
                <a:srgbClr val="5C7441"/>
              </a:solidFill>
              <a:latin typeface="Century Gothic"/>
              <a:ea typeface="微软雅黑" charset="0"/>
            </a:endParaRPr>
          </a:p>
          <a:p>
            <a:endParaRPr lang="zh-CN" altLang="en-US" sz="3200" b="1" dirty="0">
              <a:solidFill>
                <a:srgbClr val="5C7441"/>
              </a:solidFill>
              <a:latin typeface="Century Gothic"/>
              <a:ea typeface="微软雅黑" charset="0"/>
            </a:endParaRPr>
          </a:p>
        </p:txBody>
      </p:sp>
      <p:sp>
        <p:nvSpPr>
          <p:cNvPr id="45" name="矩形 57"/>
          <p:cNvSpPr/>
          <p:nvPr/>
        </p:nvSpPr>
        <p:spPr>
          <a:xfrm>
            <a:off x="4684826" y="3814723"/>
            <a:ext cx="2163596" cy="1384995"/>
          </a:xfrm>
          <a:prstGeom prst="rect">
            <a:avLst/>
          </a:prstGeom>
        </p:spPr>
        <p:txBody>
          <a:bodyPr wrap="square">
            <a:spAutoFit/>
          </a:bodyPr>
          <a:lstStyle/>
          <a:p>
            <a:r>
              <a:rPr lang="zh-CN" altLang="en-US" sz="2800" b="1" dirty="0" smtClean="0">
                <a:solidFill>
                  <a:schemeClr val="accent2">
                    <a:lumMod val="50000"/>
                  </a:schemeClr>
                </a:solidFill>
                <a:latin typeface="Century Gothic"/>
                <a:ea typeface="微软雅黑" charset="0"/>
              </a:rPr>
              <a:t>工作团队力量有限，完成度受限</a:t>
            </a:r>
            <a:endParaRPr lang="zh-CN" altLang="en-US" sz="2800" b="1" dirty="0">
              <a:solidFill>
                <a:schemeClr val="accent2">
                  <a:lumMod val="50000"/>
                </a:schemeClr>
              </a:solidFill>
              <a:latin typeface="Century Gothic"/>
              <a:ea typeface="微软雅黑" charset="0"/>
            </a:endParaRPr>
          </a:p>
        </p:txBody>
      </p:sp>
    </p:spTree>
    <p:extLst>
      <p:ext uri="{BB962C8B-B14F-4D97-AF65-F5344CB8AC3E}">
        <p14:creationId xmlns:p14="http://schemas.microsoft.com/office/powerpoint/2010/main" val="1772926384"/>
      </p:ext>
    </p:extLst>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2"/>
          </p:nvPr>
        </p:nvSpPr>
        <p:spPr>
          <a:xfrm>
            <a:off x="701381" y="183862"/>
            <a:ext cx="3227152" cy="584775"/>
          </a:xfrm>
        </p:spPr>
        <p:txBody>
          <a:bodyPr/>
          <a:lstStyle/>
          <a:p>
            <a:r>
              <a:rPr kumimoji="1" lang="en-US" altLang="zh-CN" dirty="0" smtClean="0"/>
              <a:t>04   </a:t>
            </a:r>
            <a:r>
              <a:rPr kumimoji="1" lang="zh-CN" altLang="en-US" dirty="0" smtClean="0"/>
              <a:t>总结思考</a:t>
            </a:r>
            <a:endParaRPr kumimoji="1" lang="zh-CN" altLang="en-US" dirty="0"/>
          </a:p>
        </p:txBody>
      </p:sp>
      <p:pic>
        <p:nvPicPr>
          <p:cNvPr id="8" name="图片 7" descr="55h58PIC5eS_102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6807" y="497703"/>
            <a:ext cx="4270501" cy="5871939"/>
          </a:xfrm>
          <a:prstGeom prst="rect">
            <a:avLst/>
          </a:prstGeom>
          <a:ln>
            <a:noFill/>
          </a:ln>
          <a:effectLst>
            <a:softEdge rad="112500"/>
          </a:effectLst>
        </p:spPr>
      </p:pic>
      <p:pic>
        <p:nvPicPr>
          <p:cNvPr id="9" name="图片 8"/>
          <p:cNvPicPr>
            <a:picLocks noChangeAspect="1"/>
          </p:cNvPicPr>
          <p:nvPr/>
        </p:nvPicPr>
        <p:blipFill>
          <a:blip r:embed="rId3">
            <a:duotone>
              <a:prstClr val="black"/>
              <a:schemeClr val="tx2">
                <a:tint val="45000"/>
                <a:satMod val="400000"/>
              </a:schemeClr>
            </a:duotone>
          </a:blip>
          <a:stretch>
            <a:fillRect/>
          </a:stretch>
        </p:blipFill>
        <p:spPr>
          <a:xfrm>
            <a:off x="926331" y="2200353"/>
            <a:ext cx="1608750" cy="382500"/>
          </a:xfrm>
          <a:prstGeom prst="rect">
            <a:avLst/>
          </a:prstGeom>
        </p:spPr>
      </p:pic>
      <p:pic>
        <p:nvPicPr>
          <p:cNvPr id="10" name="图片 9"/>
          <p:cNvPicPr>
            <a:picLocks noChangeAspect="1"/>
          </p:cNvPicPr>
          <p:nvPr/>
        </p:nvPicPr>
        <p:blipFill>
          <a:blip r:embed="rId3">
            <a:duotone>
              <a:prstClr val="black"/>
              <a:schemeClr val="tx2">
                <a:tint val="45000"/>
                <a:satMod val="400000"/>
              </a:schemeClr>
            </a:duotone>
          </a:blip>
          <a:stretch>
            <a:fillRect/>
          </a:stretch>
        </p:blipFill>
        <p:spPr>
          <a:xfrm>
            <a:off x="926331" y="3775153"/>
            <a:ext cx="1608750" cy="382500"/>
          </a:xfrm>
          <a:prstGeom prst="rect">
            <a:avLst/>
          </a:prstGeom>
        </p:spPr>
      </p:pic>
      <p:sp>
        <p:nvSpPr>
          <p:cNvPr id="11" name="文本框 10"/>
          <p:cNvSpPr txBox="1"/>
          <p:nvPr/>
        </p:nvSpPr>
        <p:spPr>
          <a:xfrm>
            <a:off x="2045145" y="1948833"/>
            <a:ext cx="3416320" cy="1268039"/>
          </a:xfrm>
          <a:prstGeom prst="rect">
            <a:avLst/>
          </a:prstGeom>
          <a:noFill/>
        </p:spPr>
        <p:txBody>
          <a:bodyPr wrap="none" rtlCol="0">
            <a:spAutoFit/>
          </a:bodyPr>
          <a:lstStyle/>
          <a:p>
            <a:pPr>
              <a:lnSpc>
                <a:spcPct val="130000"/>
              </a:lnSpc>
              <a:spcBef>
                <a:spcPts val="600"/>
              </a:spcBef>
            </a:pPr>
            <a:r>
              <a:rPr kumimoji="1" lang="zh-CN" altLang="en-US" sz="2800" kern="0" dirty="0" smtClean="0">
                <a:latin typeface="微软雅黑" panose="020B0503020204020204" pitchFamily="34" charset="-122"/>
                <a:ea typeface="微软雅黑" panose="020B0503020204020204" pitchFamily="34" charset="-122"/>
                <a:cs typeface="+mn-ea"/>
                <a:sym typeface="+mn-lt"/>
              </a:rPr>
              <a:t>三人：凝聚全体力量</a:t>
            </a:r>
            <a:endParaRPr kumimoji="1" lang="en-US" altLang="zh-CN" sz="2800" kern="0" dirty="0" smtClean="0">
              <a:latin typeface="微软雅黑" panose="020B0503020204020204" pitchFamily="34" charset="-122"/>
              <a:ea typeface="微软雅黑" panose="020B0503020204020204" pitchFamily="34" charset="-122"/>
              <a:cs typeface="+mn-ea"/>
              <a:sym typeface="+mn-lt"/>
            </a:endParaRPr>
          </a:p>
          <a:p>
            <a:pPr>
              <a:lnSpc>
                <a:spcPct val="130000"/>
              </a:lnSpc>
              <a:spcBef>
                <a:spcPts val="600"/>
              </a:spcBef>
            </a:pPr>
            <a:r>
              <a:rPr kumimoji="1" lang="en-US" altLang="zh-CN" sz="2800" kern="0" dirty="0">
                <a:latin typeface="微软雅黑" panose="020B0503020204020204" pitchFamily="34" charset="-122"/>
                <a:ea typeface="微软雅黑" panose="020B0503020204020204" pitchFamily="34" charset="-122"/>
                <a:cs typeface="+mn-ea"/>
                <a:sym typeface="+mn-lt"/>
              </a:rPr>
              <a:t> </a:t>
            </a:r>
            <a:r>
              <a:rPr kumimoji="1" lang="en-US" altLang="zh-CN" sz="2800" kern="0" dirty="0" smtClean="0">
                <a:latin typeface="微软雅黑" panose="020B0503020204020204" pitchFamily="34" charset="-122"/>
                <a:ea typeface="微软雅黑" panose="020B0503020204020204" pitchFamily="34" charset="-122"/>
                <a:cs typeface="+mn-ea"/>
                <a:sym typeface="+mn-lt"/>
              </a:rPr>
              <a:t>         </a:t>
            </a:r>
            <a:r>
              <a:rPr kumimoji="1" lang="zh-CN" altLang="en-US" sz="2800" kern="0" dirty="0" smtClean="0">
                <a:latin typeface="微软雅黑" panose="020B0503020204020204" pitchFamily="34" charset="-122"/>
                <a:ea typeface="微软雅黑" panose="020B0503020204020204" pitchFamily="34" charset="-122"/>
                <a:cs typeface="+mn-ea"/>
                <a:sym typeface="+mn-lt"/>
              </a:rPr>
              <a:t>明确工会角色</a:t>
            </a:r>
            <a:endParaRPr kumimoji="1" lang="en-US" altLang="zh-CN" sz="2800" kern="0" dirty="0" smtClean="0">
              <a:latin typeface="微软雅黑" panose="020B0503020204020204" pitchFamily="34" charset="-122"/>
              <a:ea typeface="微软雅黑" panose="020B0503020204020204" pitchFamily="34" charset="-122"/>
              <a:cs typeface="+mn-ea"/>
              <a:sym typeface="+mn-lt"/>
            </a:endParaRPr>
          </a:p>
        </p:txBody>
      </p:sp>
      <p:sp>
        <p:nvSpPr>
          <p:cNvPr id="12" name="文本框 11"/>
          <p:cNvSpPr txBox="1"/>
          <p:nvPr/>
        </p:nvSpPr>
        <p:spPr>
          <a:xfrm>
            <a:off x="2112880" y="3607325"/>
            <a:ext cx="3760665" cy="1268039"/>
          </a:xfrm>
          <a:prstGeom prst="rect">
            <a:avLst/>
          </a:prstGeom>
          <a:noFill/>
        </p:spPr>
        <p:txBody>
          <a:bodyPr wrap="none" rtlCol="0">
            <a:spAutoFit/>
          </a:bodyPr>
          <a:lstStyle/>
          <a:p>
            <a:pPr>
              <a:lnSpc>
                <a:spcPct val="130000"/>
              </a:lnSpc>
              <a:spcBef>
                <a:spcPts val="600"/>
              </a:spcBef>
            </a:pPr>
            <a:r>
              <a:rPr kumimoji="1" lang="zh-CN" altLang="en-US" sz="2800" kern="0" dirty="0" smtClean="0">
                <a:latin typeface="微软雅黑" panose="020B0503020204020204" pitchFamily="34" charset="-122"/>
                <a:ea typeface="微软雅黑" panose="020B0503020204020204" pitchFamily="34" charset="-122"/>
                <a:cs typeface="+mn-ea"/>
                <a:sym typeface="+mn-lt"/>
              </a:rPr>
              <a:t>我师</a:t>
            </a:r>
            <a:r>
              <a:rPr kumimoji="1" lang="zh-CN" altLang="en-US" sz="2800" kern="0" dirty="0">
                <a:latin typeface="微软雅黑" panose="020B0503020204020204" pitchFamily="34" charset="-122"/>
                <a:ea typeface="微软雅黑" panose="020B0503020204020204" pitchFamily="34" charset="-122"/>
                <a:cs typeface="+mn-ea"/>
                <a:sym typeface="+mn-lt"/>
              </a:rPr>
              <a:t>：</a:t>
            </a:r>
            <a:r>
              <a:rPr kumimoji="1" lang="zh-CN" altLang="en-US" sz="2800" kern="0" dirty="0" smtClean="0">
                <a:latin typeface="微软雅黑" panose="020B0503020204020204" pitchFamily="34" charset="-122"/>
                <a:ea typeface="微软雅黑" panose="020B0503020204020204" pitchFamily="34" charset="-122"/>
                <a:cs typeface="+mn-ea"/>
                <a:sym typeface="+mn-lt"/>
              </a:rPr>
              <a:t>学习借鉴分享</a:t>
            </a:r>
            <a:endParaRPr kumimoji="1" lang="en-US" altLang="zh-CN" sz="2800" kern="0" dirty="0" smtClean="0">
              <a:latin typeface="微软雅黑" panose="020B0503020204020204" pitchFamily="34" charset="-122"/>
              <a:ea typeface="微软雅黑" panose="020B0503020204020204" pitchFamily="34" charset="-122"/>
              <a:cs typeface="+mn-ea"/>
              <a:sym typeface="+mn-lt"/>
            </a:endParaRPr>
          </a:p>
          <a:p>
            <a:pPr>
              <a:lnSpc>
                <a:spcPct val="130000"/>
              </a:lnSpc>
              <a:spcBef>
                <a:spcPts val="600"/>
              </a:spcBef>
            </a:pPr>
            <a:r>
              <a:rPr kumimoji="1" lang="en-US" altLang="zh-CN" sz="2800" kern="0" dirty="0">
                <a:latin typeface="微软雅黑" panose="020B0503020204020204" pitchFamily="34" charset="-122"/>
                <a:ea typeface="微软雅黑" panose="020B0503020204020204" pitchFamily="34" charset="-122"/>
                <a:cs typeface="+mn-ea"/>
                <a:sym typeface="+mn-lt"/>
              </a:rPr>
              <a:t> </a:t>
            </a:r>
            <a:r>
              <a:rPr kumimoji="1" lang="en-US" altLang="zh-CN" sz="2800" kern="0" dirty="0" smtClean="0">
                <a:latin typeface="微软雅黑" panose="020B0503020204020204" pitchFamily="34" charset="-122"/>
                <a:ea typeface="微软雅黑" panose="020B0503020204020204" pitchFamily="34" charset="-122"/>
                <a:cs typeface="+mn-ea"/>
                <a:sym typeface="+mn-lt"/>
              </a:rPr>
              <a:t>         </a:t>
            </a:r>
            <a:r>
              <a:rPr kumimoji="1" lang="zh-CN" altLang="en-US" sz="2800" kern="0" dirty="0" smtClean="0">
                <a:latin typeface="微软雅黑" panose="020B0503020204020204" pitchFamily="34" charset="-122"/>
                <a:ea typeface="微软雅黑" panose="020B0503020204020204" pitchFamily="34" charset="-122"/>
                <a:cs typeface="+mn-ea"/>
                <a:sym typeface="+mn-lt"/>
              </a:rPr>
              <a:t>建设双一流大学</a:t>
            </a:r>
            <a:endParaRPr kumimoji="1" lang="zh-CN" altLang="en-US" sz="2800" kern="0" dirty="0">
              <a:latin typeface="微软雅黑" panose="020B0503020204020204" pitchFamily="34" charset="-122"/>
              <a:ea typeface="微软雅黑" panose="020B0503020204020204" pitchFamily="34" charset="-122"/>
              <a:cs typeface="+mn-ea"/>
              <a:sym typeface="+mn-lt"/>
            </a:endParaRPr>
          </a:p>
        </p:txBody>
      </p:sp>
      <p:pic>
        <p:nvPicPr>
          <p:cNvPr id="13" name="图片 12" descr="木铎.png"/>
          <p:cNvPicPr>
            <a:picLocks noChangeAspect="1"/>
          </p:cNvPicPr>
          <p:nvPr/>
        </p:nvPicPr>
        <p:blipFill>
          <a:blip r:embed="rId4">
            <a:duotone>
              <a:schemeClr val="accent4">
                <a:shade val="45000"/>
                <a:satMod val="135000"/>
              </a:schemeClr>
              <a:prstClr val="white"/>
            </a:duotone>
            <a:extLst>
              <a:ext uri="{BEBA8EAE-BF5A-486C-A8C5-ECC9F3942E4B}">
                <a14:imgProps xmlns:a14="http://schemas.microsoft.com/office/drawing/2010/main">
                  <a14:imgLayer r:embed="rId5">
                    <a14:imgEffect>
                      <a14:backgroundRemoval t="0" b="89880" l="10000" r="90000">
                        <a14:backgroundMark x1="40500" y1="81358" x2="40500" y2="81358"/>
                        <a14:backgroundMark x1="37500" y1="81891" x2="37500" y2="81891"/>
                        <a14:backgroundMark x1="36500" y1="68708" x2="36500" y2="68708"/>
                        <a14:backgroundMark x1="34500" y1="82690" x2="34500" y2="82690"/>
                        <a14:backgroundMark x1="40500" y1="77497" x2="40500" y2="77497"/>
                        <a14:backgroundMark x1="43400" y1="83222" x2="43400" y2="83222"/>
                        <a14:backgroundMark x1="35200" y1="70839" x2="35200" y2="70839"/>
                        <a14:backgroundMark x1="35200" y1="65513" x2="35200" y2="65513"/>
                      </a14:backgroundRemoval>
                    </a14:imgEffect>
                    <a14:imgEffect>
                      <a14:artisticCrisscrossEtching/>
                    </a14:imgEffect>
                  </a14:imgLayer>
                </a14:imgProps>
              </a:ext>
              <a:ext uri="{28A0092B-C50C-407E-A947-70E740481C1C}">
                <a14:useLocalDpi xmlns:a14="http://schemas.microsoft.com/office/drawing/2010/main" val="0"/>
              </a:ext>
            </a:extLst>
          </a:blip>
          <a:stretch>
            <a:fillRect/>
          </a:stretch>
        </p:blipFill>
        <p:spPr>
          <a:xfrm>
            <a:off x="8686799" y="2640461"/>
            <a:ext cx="1794757" cy="1347862"/>
          </a:xfrm>
          <a:prstGeom prst="rect">
            <a:avLst/>
          </a:prstGeom>
        </p:spPr>
      </p:pic>
    </p:spTree>
    <p:extLst>
      <p:ext uri="{BB962C8B-B14F-4D97-AF65-F5344CB8AC3E}">
        <p14:creationId xmlns:p14="http://schemas.microsoft.com/office/powerpoint/2010/main" val="2044487228"/>
      </p:ext>
    </p:extLst>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thumb.jpg"/>
          <p:cNvPicPr>
            <a:picLocks noChangeAspect="1"/>
          </p:cNvPicPr>
          <p:nvPr/>
        </p:nvPicPr>
        <p:blipFill rotWithShape="1">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t="4648" b="12585"/>
          <a:stretch>
            <a:fillRect/>
          </a:stretch>
        </p:blipFill>
        <p:spPr>
          <a:xfrm>
            <a:off x="0" y="-982133"/>
            <a:ext cx="12192000" cy="7840133"/>
          </a:xfrm>
          <a:prstGeom prst="rect">
            <a:avLst/>
          </a:prstGeom>
        </p:spPr>
      </p:pic>
      <p:sp>
        <p:nvSpPr>
          <p:cNvPr id="2" name="Text Placeholder 1"/>
          <p:cNvSpPr>
            <a:spLocks noGrp="1"/>
          </p:cNvSpPr>
          <p:nvPr>
            <p:ph type="body" sz="quarter" idx="11"/>
          </p:nvPr>
        </p:nvSpPr>
        <p:spPr>
          <a:xfrm>
            <a:off x="1492254" y="4382762"/>
            <a:ext cx="10263505" cy="1200329"/>
          </a:xfrm>
        </p:spPr>
        <p:txBody>
          <a:bodyPr wrap="square"/>
          <a:lstStyle/>
          <a:p>
            <a:pPr algn="r"/>
            <a:r>
              <a:rPr lang="zh-CN" altLang="en-US" sz="3600" dirty="0" smtClean="0">
                <a:solidFill>
                  <a:srgbClr val="FFFF00"/>
                </a:solidFill>
                <a:latin typeface="华文新魏"/>
                <a:ea typeface="华文新魏"/>
                <a:cs typeface="华文新魏"/>
              </a:rPr>
              <a:t>敬请</a:t>
            </a:r>
            <a:r>
              <a:rPr lang="zh-CN" altLang="en-US" sz="3600" dirty="0">
                <a:solidFill>
                  <a:srgbClr val="FFFF00"/>
                </a:solidFill>
                <a:latin typeface="华文新魏"/>
                <a:ea typeface="华文新魏"/>
                <a:cs typeface="华文新魏"/>
              </a:rPr>
              <a:t>批评</a:t>
            </a:r>
            <a:r>
              <a:rPr lang="zh-CN" altLang="en-US" sz="3600" dirty="0" smtClean="0">
                <a:solidFill>
                  <a:srgbClr val="FFFF00"/>
                </a:solidFill>
                <a:latin typeface="华文新魏"/>
                <a:ea typeface="华文新魏"/>
                <a:cs typeface="华文新魏"/>
              </a:rPr>
              <a:t>指正</a:t>
            </a:r>
            <a:endParaRPr lang="en-US" altLang="zh-CN" sz="3600" dirty="0" smtClean="0">
              <a:solidFill>
                <a:srgbClr val="FFFF00"/>
              </a:solidFill>
              <a:latin typeface="华文新魏"/>
              <a:ea typeface="华文新魏"/>
              <a:cs typeface="华文新魏"/>
            </a:endParaRPr>
          </a:p>
          <a:p>
            <a:pPr algn="r"/>
            <a:r>
              <a:rPr lang="zh-CN" altLang="en-US" sz="3600" dirty="0" smtClean="0">
                <a:solidFill>
                  <a:srgbClr val="FFFF00"/>
                </a:solidFill>
                <a:latin typeface="华文新魏"/>
                <a:ea typeface="华文新魏"/>
                <a:cs typeface="华文新魏"/>
              </a:rPr>
              <a:t>谢谢</a:t>
            </a:r>
            <a:r>
              <a:rPr lang="en-US" altLang="zh-CN" sz="3600" dirty="0" smtClean="0">
                <a:solidFill>
                  <a:srgbClr val="FFFF00"/>
                </a:solidFill>
                <a:latin typeface="华文新魏"/>
                <a:ea typeface="华文新魏"/>
                <a:cs typeface="华文新魏"/>
              </a:rPr>
              <a:t> </a:t>
            </a:r>
            <a:endParaRPr lang="en-US" altLang="zh-CN" sz="3600" dirty="0">
              <a:solidFill>
                <a:srgbClr val="FFFF00"/>
              </a:solidFill>
              <a:latin typeface="华文新魏"/>
              <a:ea typeface="华文新魏"/>
              <a:cs typeface="华文新魏"/>
            </a:endParaRPr>
          </a:p>
        </p:txBody>
      </p:sp>
      <p:sp>
        <p:nvSpPr>
          <p:cNvPr id="3" name="Text Placeholder 2"/>
          <p:cNvSpPr>
            <a:spLocks noGrp="1"/>
          </p:cNvSpPr>
          <p:nvPr>
            <p:ph type="body" sz="quarter" idx="12"/>
          </p:nvPr>
        </p:nvSpPr>
        <p:spPr>
          <a:xfrm>
            <a:off x="1056214" y="5883040"/>
            <a:ext cx="8191499" cy="400110"/>
          </a:xfrm>
        </p:spPr>
        <p:txBody>
          <a:bodyPr/>
          <a:lstStyle/>
          <a:p>
            <a:r>
              <a:rPr lang="en-US" altLang="zh-CN" dirty="0" smtClean="0">
                <a:solidFill>
                  <a:srgbClr val="FFFF66"/>
                </a:solidFill>
                <a:latin typeface="华文新魏"/>
                <a:ea typeface="华文新魏"/>
                <a:cs typeface="华文新魏"/>
              </a:rPr>
              <a:t>2017-01-13</a:t>
            </a:r>
            <a:endParaRPr lang="en-US" dirty="0">
              <a:solidFill>
                <a:srgbClr val="FFFF66"/>
              </a:solidFill>
              <a:latin typeface="华文新魏"/>
              <a:ea typeface="华文新魏"/>
              <a:cs typeface="华文新魏"/>
            </a:endParaRPr>
          </a:p>
        </p:txBody>
      </p:sp>
      <p:sp>
        <p:nvSpPr>
          <p:cNvPr id="5" name="文本框 4"/>
          <p:cNvSpPr txBox="1"/>
          <p:nvPr/>
        </p:nvSpPr>
        <p:spPr>
          <a:xfrm>
            <a:off x="646221" y="-262457"/>
            <a:ext cx="9581512" cy="5413789"/>
          </a:xfrm>
          <a:prstGeom prst="rect">
            <a:avLst/>
          </a:prstGeom>
          <a:noFill/>
        </p:spPr>
        <p:txBody>
          <a:bodyPr wrap="square" rtlCol="0" anchor="t">
            <a:spAutoFit/>
            <a:scene3d>
              <a:camera prst="orthographicFront"/>
              <a:lightRig rig="soft" dir="t">
                <a:rot lat="0" lon="0" rev="10800000"/>
              </a:lightRig>
            </a:scene3d>
            <a:sp3d>
              <a:bevelT w="27940" h="12700"/>
              <a:contourClr>
                <a:srgbClr val="DDDDDD"/>
              </a:contourClr>
            </a:sp3d>
          </a:bodyPr>
          <a:lstStyle/>
          <a:p>
            <a:pPr>
              <a:lnSpc>
                <a:spcPct val="130000"/>
              </a:lnSpc>
              <a:spcBef>
                <a:spcPts val="600"/>
              </a:spcBef>
            </a:pPr>
            <a:endParaRPr lang="zh-CN" altLang="en-US" sz="4000" b="1" kern="0" spc="150" dirty="0">
              <a:ln w="11430"/>
              <a:solidFill>
                <a:srgbClr val="F8F8F8"/>
              </a:solidFill>
              <a:effectLst>
                <a:outerShdw blurRad="25400" algn="tl" rotWithShape="0">
                  <a:srgbClr val="000000">
                    <a:alpha val="43000"/>
                  </a:srgbClr>
                </a:outerShdw>
              </a:effectLst>
              <a:latin typeface="华文新魏"/>
              <a:ea typeface="华文新魏"/>
              <a:cs typeface="华文新魏"/>
              <a:sym typeface="+mn-lt"/>
            </a:endParaRPr>
          </a:p>
          <a:p>
            <a:pPr marL="457200" indent="-457200">
              <a:lnSpc>
                <a:spcPct val="130000"/>
              </a:lnSpc>
              <a:spcBef>
                <a:spcPts val="600"/>
              </a:spcBef>
              <a:buFont typeface="Arial" panose="020B0604020202020204" pitchFamily="34" charset="0"/>
              <a:buChar char="•"/>
            </a:pPr>
            <a:r>
              <a:rPr lang="zh-CN" altLang="en-US" sz="4400" b="1" kern="0" spc="150" dirty="0">
                <a:ln w="11430"/>
                <a:solidFill>
                  <a:srgbClr val="F8F8F8"/>
                </a:solidFill>
                <a:effectLst>
                  <a:outerShdw blurRad="25400" algn="tl" rotWithShape="0">
                    <a:srgbClr val="000000">
                      <a:alpha val="43000"/>
                    </a:srgbClr>
                  </a:outerShdw>
                </a:effectLst>
                <a:latin typeface="华文新魏"/>
                <a:ea typeface="华文新魏"/>
                <a:cs typeface="华文新魏"/>
                <a:sym typeface="+mn-lt"/>
              </a:rPr>
              <a:t>感谢校工会指导、关心、支持</a:t>
            </a:r>
          </a:p>
          <a:p>
            <a:pPr marL="457200" indent="-457200">
              <a:lnSpc>
                <a:spcPct val="130000"/>
              </a:lnSpc>
              <a:spcBef>
                <a:spcPts val="600"/>
              </a:spcBef>
              <a:buFont typeface="Arial" panose="020B0604020202020204" pitchFamily="34" charset="0"/>
              <a:buChar char="•"/>
            </a:pPr>
            <a:r>
              <a:rPr lang="zh-CN" altLang="en-US" sz="4400" b="1" kern="0" spc="150" dirty="0">
                <a:ln w="11430"/>
                <a:solidFill>
                  <a:srgbClr val="F8F8F8"/>
                </a:solidFill>
                <a:effectLst>
                  <a:outerShdw blurRad="25400" algn="tl" rotWithShape="0">
                    <a:srgbClr val="000000">
                      <a:alpha val="43000"/>
                    </a:srgbClr>
                  </a:outerShdw>
                </a:effectLst>
                <a:latin typeface="华文新魏"/>
                <a:ea typeface="华文新魏"/>
                <a:cs typeface="华文新魏"/>
                <a:sym typeface="+mn-lt"/>
              </a:rPr>
              <a:t>感谢总支指导、支持</a:t>
            </a:r>
          </a:p>
          <a:p>
            <a:pPr marL="457200" indent="-457200">
              <a:lnSpc>
                <a:spcPct val="130000"/>
              </a:lnSpc>
              <a:spcBef>
                <a:spcPts val="600"/>
              </a:spcBef>
              <a:buFont typeface="Arial" panose="020B0604020202020204" pitchFamily="34" charset="0"/>
              <a:buChar char="•"/>
            </a:pPr>
            <a:r>
              <a:rPr lang="zh-CN" altLang="en-US" sz="4400" b="1" kern="0" spc="150" dirty="0">
                <a:ln w="11430"/>
                <a:solidFill>
                  <a:srgbClr val="F8F8F8"/>
                </a:solidFill>
                <a:effectLst>
                  <a:outerShdw blurRad="25400" algn="tl" rotWithShape="0">
                    <a:srgbClr val="000000">
                      <a:alpha val="43000"/>
                    </a:srgbClr>
                  </a:outerShdw>
                </a:effectLst>
                <a:latin typeface="华文新魏"/>
                <a:ea typeface="华文新魏"/>
                <a:cs typeface="华文新魏"/>
                <a:sym typeface="+mn-lt"/>
              </a:rPr>
              <a:t>感谢工会委员、工会组长的配合</a:t>
            </a:r>
          </a:p>
          <a:p>
            <a:pPr marL="457200" indent="-457200">
              <a:lnSpc>
                <a:spcPct val="130000"/>
              </a:lnSpc>
              <a:spcBef>
                <a:spcPts val="600"/>
              </a:spcBef>
              <a:buFont typeface="Arial" panose="020B0604020202020204" pitchFamily="34" charset="0"/>
              <a:buChar char="•"/>
            </a:pPr>
            <a:r>
              <a:rPr lang="zh-CN" altLang="en-US" sz="4400" b="1" kern="0" spc="150" dirty="0">
                <a:ln w="11430"/>
                <a:solidFill>
                  <a:srgbClr val="F8F8F8"/>
                </a:solidFill>
                <a:effectLst>
                  <a:outerShdw blurRad="25400" algn="tl" rotWithShape="0">
                    <a:srgbClr val="000000">
                      <a:alpha val="43000"/>
                    </a:srgbClr>
                  </a:outerShdw>
                </a:effectLst>
                <a:latin typeface="华文新魏"/>
                <a:ea typeface="华文新魏"/>
                <a:cs typeface="华文新魏"/>
                <a:sym typeface="+mn-lt"/>
              </a:rPr>
              <a:t>感谢工会会员的响应、参与</a:t>
            </a:r>
          </a:p>
          <a:p>
            <a:pPr marL="457200" indent="-457200">
              <a:lnSpc>
                <a:spcPct val="130000"/>
              </a:lnSpc>
              <a:spcBef>
                <a:spcPts val="600"/>
              </a:spcBef>
              <a:buFont typeface="Arial" panose="020B0604020202020204" pitchFamily="34" charset="0"/>
              <a:buChar char="•"/>
            </a:pPr>
            <a:endParaRPr lang="zh-CN" altLang="en-US" sz="3200" b="1" kern="0" spc="150" dirty="0">
              <a:ln w="11430"/>
              <a:solidFill>
                <a:srgbClr val="F8F8F8"/>
              </a:solidFill>
              <a:effectLst>
                <a:outerShdw blurRad="25400" algn="tl" rotWithShape="0">
                  <a:srgbClr val="000000">
                    <a:alpha val="43000"/>
                  </a:srgbClr>
                </a:outerShdw>
              </a:effectLst>
              <a:latin typeface="华文新魏"/>
              <a:ea typeface="华文新魏"/>
              <a:cs typeface="华文新魏"/>
              <a:sym typeface="+mn-lt"/>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5000"/>
            <a:lum/>
          </a:blip>
          <a:srcRect/>
          <a:stretch>
            <a:fillRect t="-36000" b="-36000"/>
          </a:stretch>
        </a:blipFill>
        <a:effectLst/>
      </p:bgPr>
    </p:bg>
    <p:spTree>
      <p:nvGrpSpPr>
        <p:cNvPr id="1" name=""/>
        <p:cNvGrpSpPr/>
        <p:nvPr/>
      </p:nvGrpSpPr>
      <p:grpSpPr>
        <a:xfrm>
          <a:off x="0" y="0"/>
          <a:ext cx="0" cy="0"/>
          <a:chOff x="0" y="0"/>
          <a:chExt cx="0" cy="0"/>
        </a:xfrm>
      </p:grpSpPr>
      <p:pic>
        <p:nvPicPr>
          <p:cNvPr id="27649" name="Picture 1" descr="IMG_3450"/>
          <p:cNvPicPr>
            <a:picLocks noChangeAspect="1" noChangeArrowheads="1"/>
          </p:cNvPicPr>
          <p:nvPr/>
        </p:nvPicPr>
        <p:blipFill>
          <a:blip r:embed="rId3"/>
          <a:srcRect/>
          <a:stretch>
            <a:fillRect/>
          </a:stretch>
        </p:blipFill>
        <p:spPr bwMode="auto">
          <a:xfrm>
            <a:off x="0" y="-891678"/>
            <a:ext cx="12192000" cy="8130678"/>
          </a:xfrm>
          <a:prstGeom prst="rect">
            <a:avLst/>
          </a:prstGeom>
          <a:noFill/>
          <a:ln w="9525">
            <a:noFill/>
            <a:miter lim="800000"/>
            <a:headEnd/>
            <a:tailEnd/>
          </a:ln>
        </p:spPr>
      </p:pic>
      <p:sp>
        <p:nvSpPr>
          <p:cNvPr id="2" name="Text Placeholder 1"/>
          <p:cNvSpPr>
            <a:spLocks noGrp="1"/>
          </p:cNvSpPr>
          <p:nvPr>
            <p:ph type="body" sz="quarter" idx="11"/>
          </p:nvPr>
        </p:nvSpPr>
        <p:spPr>
          <a:xfrm>
            <a:off x="1104900" y="1558884"/>
            <a:ext cx="4622800" cy="3770263"/>
          </a:xfrm>
        </p:spPr>
        <p:txBody>
          <a:bodyPr/>
          <a:lstStyle/>
          <a:p>
            <a:r>
              <a:rPr lang="en-US" smtClean="0"/>
              <a:t>01</a:t>
            </a:r>
            <a:endParaRPr lang="en-US" dirty="0"/>
          </a:p>
        </p:txBody>
      </p:sp>
      <p:sp>
        <p:nvSpPr>
          <p:cNvPr id="3" name="Text Placeholder 2"/>
          <p:cNvSpPr>
            <a:spLocks noGrp="1"/>
          </p:cNvSpPr>
          <p:nvPr>
            <p:ph type="body" sz="quarter" idx="12"/>
          </p:nvPr>
        </p:nvSpPr>
        <p:spPr>
          <a:xfrm>
            <a:off x="1104900" y="4728983"/>
            <a:ext cx="4991100" cy="1266190"/>
          </a:xfrm>
          <a:effectLst>
            <a:outerShdw blurRad="50800" dist="38100" dir="13500000" algn="br" rotWithShape="0">
              <a:prstClr val="black">
                <a:alpha val="40000"/>
              </a:prstClr>
            </a:outerShdw>
          </a:effectLst>
        </p:spPr>
        <p:txBody>
          <a:bodyPr/>
          <a:lstStyle/>
          <a:p>
            <a:r>
              <a:rPr lang="zh-CN" altLang="en-US" dirty="0" smtClean="0"/>
              <a:t>团队简介</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2"/>
          </p:nvPr>
        </p:nvSpPr>
        <p:spPr>
          <a:xfrm>
            <a:off x="701381" y="183862"/>
            <a:ext cx="2441869" cy="613410"/>
          </a:xfrm>
        </p:spPr>
        <p:txBody>
          <a:bodyPr/>
          <a:lstStyle/>
          <a:p>
            <a:r>
              <a:rPr lang="en-US" altLang="zh-CN" dirty="0" smtClean="0"/>
              <a:t>01  </a:t>
            </a:r>
            <a:r>
              <a:rPr lang="zh-CN" altLang="en-US" dirty="0" smtClean="0"/>
              <a:t>团队简介</a:t>
            </a:r>
            <a:endParaRPr lang="zh-CN" altLang="en-US" dirty="0"/>
          </a:p>
        </p:txBody>
      </p:sp>
      <p:sp>
        <p:nvSpPr>
          <p:cNvPr id="5" name="矩形 4"/>
          <p:cNvSpPr/>
          <p:nvPr/>
        </p:nvSpPr>
        <p:spPr>
          <a:xfrm>
            <a:off x="-2" y="6350510"/>
            <a:ext cx="12192000" cy="77491"/>
          </a:xfrm>
          <a:prstGeom prst="rect">
            <a:avLst/>
          </a:prstGeom>
          <a:blipFill>
            <a:blip r:embed="rId2"/>
            <a:stretch>
              <a:fillRect/>
            </a:stretch>
          </a:blipFill>
          <a:ln>
            <a:noFill/>
          </a:ln>
          <a:effectLst>
            <a:innerShdw blurRad="63500" dist="63500" dir="162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endParaRPr kumimoji="1" lang="zh-CN" altLang="en-US">
              <a:solidFill>
                <a:schemeClr val="tx1"/>
              </a:solidFill>
            </a:endParaRPr>
          </a:p>
        </p:txBody>
      </p:sp>
      <p:sp>
        <p:nvSpPr>
          <p:cNvPr id="6" name="矩形 5"/>
          <p:cNvSpPr/>
          <p:nvPr/>
        </p:nvSpPr>
        <p:spPr>
          <a:xfrm>
            <a:off x="0" y="6491207"/>
            <a:ext cx="12192000" cy="77491"/>
          </a:xfrm>
          <a:prstGeom prst="rect">
            <a:avLst/>
          </a:prstGeom>
          <a:blipFill>
            <a:blip r:embed="rId2"/>
            <a:stretch>
              <a:fillRect/>
            </a:stretch>
          </a:blipFill>
          <a:ln>
            <a:noFill/>
          </a:ln>
          <a:effectLst>
            <a:innerShdw blurRad="63500" dist="63500" dir="162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endParaRPr kumimoji="1" lang="zh-CN" altLang="en-US">
              <a:solidFill>
                <a:schemeClr val="tx1"/>
              </a:solidFill>
            </a:endParaRPr>
          </a:p>
        </p:txBody>
      </p:sp>
      <p:graphicFrame>
        <p:nvGraphicFramePr>
          <p:cNvPr id="3" name="表格 2"/>
          <p:cNvGraphicFramePr/>
          <p:nvPr>
            <p:extLst>
              <p:ext uri="{D42A27DB-BD31-4B8C-83A1-F6EECF244321}">
                <p14:modId xmlns:p14="http://schemas.microsoft.com/office/powerpoint/2010/main" val="2758404292"/>
              </p:ext>
            </p:extLst>
          </p:nvPr>
        </p:nvGraphicFramePr>
        <p:xfrm>
          <a:off x="441113" y="1422403"/>
          <a:ext cx="4392930" cy="3804070"/>
        </p:xfrm>
        <a:graphic>
          <a:graphicData uri="http://schemas.openxmlformats.org/drawingml/2006/table">
            <a:tbl>
              <a:tblPr firstRow="1" bandRow="1">
                <a:tableStyleId>{9DCAF9ED-07DC-4A11-8D7F-57B35C25682E}</a:tableStyleId>
              </a:tblPr>
              <a:tblGrid>
                <a:gridCol w="1491615"/>
                <a:gridCol w="1219200"/>
                <a:gridCol w="1682115"/>
              </a:tblGrid>
              <a:tr h="380275">
                <a:tc>
                  <a:txBody>
                    <a:bodyPr/>
                    <a:lstStyle/>
                    <a:p>
                      <a:pPr marL="0" indent="0" algn="ctr">
                        <a:buNone/>
                      </a:pPr>
                      <a:r>
                        <a:rPr lang="zh-CN" altLang="en-US" sz="1800" u="none" dirty="0"/>
                        <a:t>职务</a:t>
                      </a:r>
                      <a:endParaRPr lang="zh-CN" altLang="en-US" sz="1800" b="1" u="none" dirty="0">
                        <a:latin typeface="仿宋_GB2312" charset="0"/>
                        <a:ea typeface="仿宋_GB2312" charset="0"/>
                        <a:cs typeface="仿宋_GB2312" charset="0"/>
                      </a:endParaRPr>
                    </a:p>
                  </a:txBody>
                  <a:tcPr marL="0" marR="0" marT="0" marB="1" anchor="ctr"/>
                </a:tc>
                <a:tc>
                  <a:txBody>
                    <a:bodyPr/>
                    <a:lstStyle/>
                    <a:p>
                      <a:pPr marL="0" indent="0" algn="ctr">
                        <a:buNone/>
                      </a:pPr>
                      <a:r>
                        <a:rPr lang="zh-CN" altLang="en-US" sz="1800" u="none" dirty="0"/>
                        <a:t>姓名</a:t>
                      </a:r>
                      <a:endParaRPr lang="zh-CN" altLang="en-US" sz="1800" b="1" u="none" dirty="0">
                        <a:latin typeface="仿宋_GB2312" charset="0"/>
                        <a:ea typeface="仿宋_GB2312" charset="0"/>
                        <a:cs typeface="仿宋_GB2312" charset="0"/>
                      </a:endParaRPr>
                    </a:p>
                  </a:txBody>
                  <a:tcPr marL="0" marR="0" marT="0" marB="1" anchor="ctr"/>
                </a:tc>
                <a:tc>
                  <a:txBody>
                    <a:bodyPr/>
                    <a:lstStyle/>
                    <a:p>
                      <a:pPr marL="0" indent="0" algn="ctr">
                        <a:buNone/>
                      </a:pPr>
                      <a:r>
                        <a:rPr lang="zh-CN" altLang="en-US" sz="1800" u="none" dirty="0"/>
                        <a:t>单位</a:t>
                      </a:r>
                      <a:endParaRPr lang="zh-CN" altLang="en-US" sz="1800" b="1" u="none" dirty="0">
                        <a:latin typeface="仿宋_GB2312" charset="0"/>
                        <a:ea typeface="仿宋_GB2312" charset="0"/>
                        <a:cs typeface="仿宋_GB2312" charset="0"/>
                      </a:endParaRPr>
                    </a:p>
                  </a:txBody>
                  <a:tcPr marL="0" marR="0" marT="0" marB="1" anchor="ctr"/>
                </a:tc>
              </a:tr>
              <a:tr h="380935">
                <a:tc>
                  <a:txBody>
                    <a:bodyPr/>
                    <a:lstStyle/>
                    <a:p>
                      <a:pPr marL="0" indent="0" algn="ctr">
                        <a:buNone/>
                      </a:pPr>
                      <a:r>
                        <a:rPr lang="zh-CN" altLang="en-US" sz="1800" u="none"/>
                        <a:t>主席</a:t>
                      </a:r>
                      <a:endParaRPr lang="zh-CN" altLang="en-US" sz="1800" b="0" u="none">
                        <a:latin typeface="仿宋_GB2312" charset="0"/>
                        <a:ea typeface="仿宋_GB2312" charset="0"/>
                        <a:cs typeface="仿宋_GB2312" charset="0"/>
                      </a:endParaRPr>
                    </a:p>
                  </a:txBody>
                  <a:tcPr marL="0" marR="0" marT="0" marB="1" anchor="ctr"/>
                </a:tc>
                <a:tc>
                  <a:txBody>
                    <a:bodyPr/>
                    <a:lstStyle/>
                    <a:p>
                      <a:pPr marL="0" indent="0" algn="ctr">
                        <a:buNone/>
                      </a:pPr>
                      <a:r>
                        <a:rPr lang="zh-CN" altLang="en-US" sz="1800" u="none"/>
                        <a:t>吴云峰</a:t>
                      </a:r>
                      <a:endParaRPr lang="zh-CN" altLang="en-US" sz="1800" b="0" u="none">
                        <a:latin typeface="仿宋_GB2312" charset="0"/>
                        <a:ea typeface="仿宋_GB2312" charset="0"/>
                        <a:cs typeface="仿宋_GB2312" charset="0"/>
                      </a:endParaRPr>
                    </a:p>
                  </a:txBody>
                  <a:tcPr marL="0" marR="0" marT="0" marB="1" anchor="ctr"/>
                </a:tc>
                <a:tc>
                  <a:txBody>
                    <a:bodyPr/>
                    <a:lstStyle/>
                    <a:p>
                      <a:pPr marL="0" indent="0" algn="ctr">
                        <a:buNone/>
                      </a:pPr>
                      <a:r>
                        <a:rPr lang="zh-CN" altLang="en-US" sz="1800" u="none"/>
                        <a:t>学科处</a:t>
                      </a:r>
                      <a:endParaRPr lang="zh-CN" altLang="en-US" sz="1800" b="0" u="none">
                        <a:latin typeface="仿宋_GB2312" charset="0"/>
                        <a:ea typeface="仿宋_GB2312" charset="0"/>
                        <a:cs typeface="仿宋_GB2312" charset="0"/>
                      </a:endParaRPr>
                    </a:p>
                  </a:txBody>
                  <a:tcPr marL="0" marR="0" marT="0" marB="1" anchor="ctr"/>
                </a:tc>
              </a:tr>
              <a:tr h="379615">
                <a:tc>
                  <a:txBody>
                    <a:bodyPr/>
                    <a:lstStyle/>
                    <a:p>
                      <a:pPr marL="0" indent="0" algn="ctr">
                        <a:buNone/>
                      </a:pPr>
                      <a:r>
                        <a:rPr lang="zh-CN" altLang="en-US" sz="1800" u="none"/>
                        <a:t>副主席</a:t>
                      </a:r>
                      <a:endParaRPr lang="zh-CN" altLang="en-US" sz="1800" b="0" u="none">
                        <a:latin typeface="仿宋_GB2312" charset="0"/>
                        <a:ea typeface="仿宋_GB2312" charset="0"/>
                        <a:cs typeface="仿宋_GB2312" charset="0"/>
                      </a:endParaRPr>
                    </a:p>
                  </a:txBody>
                  <a:tcPr marL="0" marR="0" marT="0" marB="1" anchor="ctr"/>
                </a:tc>
                <a:tc>
                  <a:txBody>
                    <a:bodyPr/>
                    <a:lstStyle/>
                    <a:p>
                      <a:pPr marL="0" indent="0" algn="ctr">
                        <a:buNone/>
                      </a:pPr>
                      <a:r>
                        <a:rPr lang="zh-CN" altLang="en-US" sz="1800" u="none"/>
                        <a:t>张良博</a:t>
                      </a:r>
                      <a:endParaRPr lang="zh-CN" altLang="en-US" sz="1800" b="0" u="none">
                        <a:latin typeface="仿宋_GB2312" charset="0"/>
                        <a:ea typeface="仿宋_GB2312" charset="0"/>
                        <a:cs typeface="仿宋_GB2312" charset="0"/>
                      </a:endParaRPr>
                    </a:p>
                  </a:txBody>
                  <a:tcPr marL="0" marR="0" marT="0" marB="1" anchor="ctr"/>
                </a:tc>
                <a:tc>
                  <a:txBody>
                    <a:bodyPr/>
                    <a:lstStyle/>
                    <a:p>
                      <a:pPr marL="0" indent="0" algn="ctr">
                        <a:buNone/>
                      </a:pPr>
                      <a:r>
                        <a:rPr lang="zh-CN" altLang="en-US" sz="1800" u="none"/>
                        <a:t>科技处</a:t>
                      </a:r>
                      <a:endParaRPr lang="zh-CN" altLang="en-US" sz="1800" b="0" u="none">
                        <a:latin typeface="仿宋_GB2312" charset="0"/>
                        <a:ea typeface="仿宋_GB2312" charset="0"/>
                        <a:cs typeface="仿宋_GB2312" charset="0"/>
                      </a:endParaRPr>
                    </a:p>
                  </a:txBody>
                  <a:tcPr marL="0" marR="0" marT="0" marB="1" anchor="ctr"/>
                </a:tc>
              </a:tr>
              <a:tr h="380935">
                <a:tc>
                  <a:txBody>
                    <a:bodyPr/>
                    <a:lstStyle/>
                    <a:p>
                      <a:pPr marL="0" indent="0" algn="ctr">
                        <a:buNone/>
                      </a:pPr>
                      <a:r>
                        <a:rPr lang="zh-CN" altLang="en-US" sz="1800" u="none"/>
                        <a:t>体育委员</a:t>
                      </a:r>
                      <a:endParaRPr lang="zh-CN" altLang="en-US" sz="1800" b="0" u="none">
                        <a:latin typeface="仿宋_GB2312" charset="0"/>
                        <a:ea typeface="仿宋_GB2312" charset="0"/>
                        <a:cs typeface="仿宋_GB2312" charset="0"/>
                      </a:endParaRPr>
                    </a:p>
                  </a:txBody>
                  <a:tcPr marL="0" marR="0" marT="0" marB="1" anchor="ctr"/>
                </a:tc>
                <a:tc>
                  <a:txBody>
                    <a:bodyPr/>
                    <a:lstStyle/>
                    <a:p>
                      <a:pPr marL="0" indent="0" algn="ctr">
                        <a:buNone/>
                      </a:pPr>
                      <a:r>
                        <a:rPr lang="zh-CN" altLang="en-US" sz="1800" u="none"/>
                        <a:t>翟宇</a:t>
                      </a:r>
                      <a:endParaRPr lang="zh-CN" altLang="en-US" sz="1800" b="0" u="none">
                        <a:latin typeface="仿宋_GB2312" charset="0"/>
                        <a:ea typeface="仿宋_GB2312" charset="0"/>
                        <a:cs typeface="仿宋_GB2312" charset="0"/>
                      </a:endParaRPr>
                    </a:p>
                  </a:txBody>
                  <a:tcPr marL="0" marR="0" marT="0" marB="1" anchor="ctr"/>
                </a:tc>
                <a:tc>
                  <a:txBody>
                    <a:bodyPr/>
                    <a:lstStyle/>
                    <a:p>
                      <a:pPr marL="0" indent="0" algn="ctr">
                        <a:buNone/>
                      </a:pPr>
                      <a:r>
                        <a:rPr lang="zh-CN" altLang="en-US" sz="1800" u="none" dirty="0"/>
                        <a:t>科技处</a:t>
                      </a:r>
                      <a:endParaRPr lang="zh-CN" altLang="en-US" sz="1800" b="0" u="none" dirty="0">
                        <a:latin typeface="仿宋_GB2312" charset="0"/>
                        <a:ea typeface="仿宋_GB2312" charset="0"/>
                        <a:cs typeface="仿宋_GB2312" charset="0"/>
                      </a:endParaRPr>
                    </a:p>
                  </a:txBody>
                  <a:tcPr marL="0" marR="0" marT="0" marB="1" anchor="ctr"/>
                </a:tc>
              </a:tr>
              <a:tr h="380275">
                <a:tc>
                  <a:txBody>
                    <a:bodyPr/>
                    <a:lstStyle/>
                    <a:p>
                      <a:pPr marL="0" indent="0" algn="ctr">
                        <a:buNone/>
                      </a:pPr>
                      <a:r>
                        <a:rPr lang="zh-CN" altLang="en-US" sz="1800" u="none"/>
                        <a:t>女工委员</a:t>
                      </a:r>
                      <a:endParaRPr lang="zh-CN" altLang="en-US" sz="1800" b="0" u="none">
                        <a:latin typeface="仿宋_GB2312" charset="0"/>
                        <a:ea typeface="仿宋_GB2312" charset="0"/>
                        <a:cs typeface="仿宋_GB2312" charset="0"/>
                      </a:endParaRPr>
                    </a:p>
                  </a:txBody>
                  <a:tcPr marL="0" marR="0" marT="0" marB="1" anchor="ctr"/>
                </a:tc>
                <a:tc>
                  <a:txBody>
                    <a:bodyPr/>
                    <a:lstStyle/>
                    <a:p>
                      <a:pPr marL="0" indent="0" algn="ctr">
                        <a:buNone/>
                      </a:pPr>
                      <a:r>
                        <a:rPr lang="zh-CN" altLang="en-US" sz="1800" u="none"/>
                        <a:t>刘一楠</a:t>
                      </a:r>
                      <a:endParaRPr lang="zh-CN" altLang="en-US" sz="1800" b="0" u="none">
                        <a:latin typeface="仿宋_GB2312" charset="0"/>
                        <a:ea typeface="仿宋_GB2312" charset="0"/>
                        <a:cs typeface="仿宋_GB2312" charset="0"/>
                      </a:endParaRPr>
                    </a:p>
                  </a:txBody>
                  <a:tcPr marL="0" marR="0" marT="0" marB="1" anchor="ctr"/>
                </a:tc>
                <a:tc>
                  <a:txBody>
                    <a:bodyPr/>
                    <a:lstStyle/>
                    <a:p>
                      <a:pPr marL="0" indent="0" algn="ctr">
                        <a:buNone/>
                      </a:pPr>
                      <a:r>
                        <a:rPr lang="zh-CN" altLang="en-US" sz="1800" u="none"/>
                        <a:t>教务处</a:t>
                      </a:r>
                      <a:endParaRPr lang="zh-CN" altLang="en-US" sz="1800" b="0" u="none">
                        <a:latin typeface="仿宋_GB2312" charset="0"/>
                        <a:ea typeface="仿宋_GB2312" charset="0"/>
                        <a:cs typeface="仿宋_GB2312" charset="0"/>
                      </a:endParaRPr>
                    </a:p>
                  </a:txBody>
                  <a:tcPr marL="0" marR="0" marT="0" marB="1" anchor="ctr"/>
                </a:tc>
              </a:tr>
              <a:tr h="380275">
                <a:tc>
                  <a:txBody>
                    <a:bodyPr/>
                    <a:lstStyle/>
                    <a:p>
                      <a:pPr marL="0" indent="0" algn="ctr">
                        <a:buNone/>
                      </a:pPr>
                      <a:r>
                        <a:rPr lang="zh-CN" altLang="en-US" sz="1800" u="none"/>
                        <a:t>宣传委员</a:t>
                      </a:r>
                      <a:endParaRPr lang="zh-CN" altLang="en-US" sz="1800" b="0" u="none">
                        <a:latin typeface="仿宋_GB2312" charset="0"/>
                        <a:ea typeface="仿宋_GB2312" charset="0"/>
                        <a:cs typeface="仿宋_GB2312" charset="0"/>
                      </a:endParaRPr>
                    </a:p>
                  </a:txBody>
                  <a:tcPr marL="0" marR="0" marT="0" marB="1" anchor="ctr"/>
                </a:tc>
                <a:tc>
                  <a:txBody>
                    <a:bodyPr/>
                    <a:lstStyle/>
                    <a:p>
                      <a:pPr marL="0" indent="0" algn="ctr">
                        <a:buNone/>
                      </a:pPr>
                      <a:r>
                        <a:rPr lang="zh-CN" altLang="en-US" sz="1800" u="none" dirty="0"/>
                        <a:t>刘冀萍</a:t>
                      </a:r>
                      <a:endParaRPr lang="zh-CN" altLang="en-US" sz="1800" b="0" u="none" dirty="0">
                        <a:latin typeface="仿宋_GB2312" charset="0"/>
                        <a:ea typeface="仿宋_GB2312" charset="0"/>
                        <a:cs typeface="仿宋_GB2312" charset="0"/>
                      </a:endParaRPr>
                    </a:p>
                  </a:txBody>
                  <a:tcPr marL="0" marR="0" marT="0" marB="1" anchor="ctr"/>
                </a:tc>
                <a:tc>
                  <a:txBody>
                    <a:bodyPr/>
                    <a:lstStyle/>
                    <a:p>
                      <a:pPr marL="0" indent="0" algn="ctr">
                        <a:buNone/>
                      </a:pPr>
                      <a:r>
                        <a:rPr lang="zh-CN" altLang="en-US" sz="1800" u="none" dirty="0"/>
                        <a:t>学生处</a:t>
                      </a:r>
                      <a:endParaRPr lang="zh-CN" altLang="en-US" sz="1800" b="0" u="none" dirty="0">
                        <a:latin typeface="仿宋_GB2312" charset="0"/>
                        <a:ea typeface="仿宋_GB2312" charset="0"/>
                        <a:cs typeface="仿宋_GB2312" charset="0"/>
                      </a:endParaRPr>
                    </a:p>
                  </a:txBody>
                  <a:tcPr marL="0" marR="0" marT="0" marB="1" anchor="ctr"/>
                </a:tc>
              </a:tr>
              <a:tr h="380935">
                <a:tc>
                  <a:txBody>
                    <a:bodyPr/>
                    <a:lstStyle/>
                    <a:p>
                      <a:pPr marL="0" indent="0" algn="ctr">
                        <a:buNone/>
                      </a:pPr>
                      <a:r>
                        <a:rPr lang="zh-CN" altLang="en-US" sz="1800" u="none"/>
                        <a:t>文艺委员</a:t>
                      </a:r>
                      <a:endParaRPr lang="zh-CN" altLang="en-US" sz="1800" b="0" u="none">
                        <a:latin typeface="仿宋_GB2312" charset="0"/>
                        <a:ea typeface="仿宋_GB2312" charset="0"/>
                        <a:cs typeface="仿宋_GB2312" charset="0"/>
                      </a:endParaRPr>
                    </a:p>
                  </a:txBody>
                  <a:tcPr marL="0" marR="0" marT="0" marB="1" anchor="ctr"/>
                </a:tc>
                <a:tc>
                  <a:txBody>
                    <a:bodyPr/>
                    <a:lstStyle/>
                    <a:p>
                      <a:pPr marL="0" indent="0" algn="ctr">
                        <a:buNone/>
                      </a:pPr>
                      <a:r>
                        <a:rPr lang="zh-CN" altLang="en-US" sz="1800" u="none"/>
                        <a:t>吴汉锋</a:t>
                      </a:r>
                      <a:endParaRPr lang="zh-CN" altLang="en-US" sz="1800" b="0" u="none">
                        <a:latin typeface="仿宋_GB2312" charset="0"/>
                        <a:ea typeface="仿宋_GB2312" charset="0"/>
                        <a:cs typeface="仿宋_GB2312" charset="0"/>
                      </a:endParaRPr>
                    </a:p>
                  </a:txBody>
                  <a:tcPr marL="0" marR="0" marT="0" marB="1" anchor="ctr"/>
                </a:tc>
                <a:tc>
                  <a:txBody>
                    <a:bodyPr/>
                    <a:lstStyle/>
                    <a:p>
                      <a:pPr marL="0" indent="0" algn="ctr">
                        <a:buNone/>
                      </a:pPr>
                      <a:r>
                        <a:rPr lang="zh-CN" altLang="en-US" sz="1800" u="none" dirty="0"/>
                        <a:t>校团委</a:t>
                      </a:r>
                      <a:endParaRPr lang="zh-CN" altLang="en-US" sz="1800" b="0" u="none" dirty="0">
                        <a:latin typeface="仿宋_GB2312" charset="0"/>
                        <a:ea typeface="仿宋_GB2312" charset="0"/>
                        <a:cs typeface="仿宋_GB2312" charset="0"/>
                      </a:endParaRPr>
                    </a:p>
                  </a:txBody>
                  <a:tcPr marL="0" marR="0" marT="0" marB="1" anchor="ctr"/>
                </a:tc>
              </a:tr>
              <a:tr h="379615">
                <a:tc>
                  <a:txBody>
                    <a:bodyPr/>
                    <a:lstStyle/>
                    <a:p>
                      <a:pPr marL="0" indent="0" algn="ctr">
                        <a:buNone/>
                      </a:pPr>
                      <a:r>
                        <a:rPr lang="zh-CN" altLang="en-US" sz="1800" u="none"/>
                        <a:t>生活委员</a:t>
                      </a:r>
                      <a:endParaRPr lang="zh-CN" altLang="en-US" sz="1800" b="0" u="none">
                        <a:latin typeface="仿宋_GB2312" charset="0"/>
                        <a:ea typeface="仿宋_GB2312" charset="0"/>
                        <a:cs typeface="仿宋_GB2312" charset="0"/>
                      </a:endParaRPr>
                    </a:p>
                  </a:txBody>
                  <a:tcPr marL="0" marR="0" marT="0" marB="1" anchor="ctr"/>
                </a:tc>
                <a:tc>
                  <a:txBody>
                    <a:bodyPr/>
                    <a:lstStyle/>
                    <a:p>
                      <a:pPr marL="0" indent="0" algn="ctr">
                        <a:buNone/>
                      </a:pPr>
                      <a:r>
                        <a:rPr lang="zh-CN" altLang="en-US" sz="1800" u="none"/>
                        <a:t>李东方</a:t>
                      </a:r>
                      <a:endParaRPr lang="zh-CN" altLang="en-US" sz="1800" b="0" u="none">
                        <a:latin typeface="仿宋_GB2312" charset="0"/>
                        <a:ea typeface="仿宋_GB2312" charset="0"/>
                        <a:cs typeface="仿宋_GB2312" charset="0"/>
                      </a:endParaRPr>
                    </a:p>
                  </a:txBody>
                  <a:tcPr marL="0" marR="0" marT="0" marB="1" anchor="ctr"/>
                </a:tc>
                <a:tc>
                  <a:txBody>
                    <a:bodyPr/>
                    <a:lstStyle/>
                    <a:p>
                      <a:pPr marL="0" indent="0" algn="ctr">
                        <a:buNone/>
                      </a:pPr>
                      <a:r>
                        <a:rPr lang="zh-CN" altLang="en-US" sz="1800" u="none"/>
                        <a:t>研究生院</a:t>
                      </a:r>
                      <a:endParaRPr lang="zh-CN" altLang="en-US" sz="1800" b="0" u="none">
                        <a:latin typeface="仿宋_GB2312" charset="0"/>
                        <a:ea typeface="仿宋_GB2312" charset="0"/>
                        <a:cs typeface="仿宋_GB2312" charset="0"/>
                      </a:endParaRPr>
                    </a:p>
                  </a:txBody>
                  <a:tcPr marL="0" marR="0" marT="0" marB="1" anchor="ctr"/>
                </a:tc>
              </a:tr>
              <a:tr h="380935">
                <a:tc>
                  <a:txBody>
                    <a:bodyPr/>
                    <a:lstStyle/>
                    <a:p>
                      <a:pPr marL="0" indent="0" algn="ctr">
                        <a:buNone/>
                      </a:pPr>
                      <a:r>
                        <a:rPr lang="zh-CN" altLang="en-US" sz="1800" u="none"/>
                        <a:t>青年委员</a:t>
                      </a:r>
                      <a:endParaRPr lang="zh-CN" altLang="en-US" sz="1800" b="0" u="none">
                        <a:latin typeface="仿宋_GB2312" charset="0"/>
                        <a:ea typeface="仿宋_GB2312" charset="0"/>
                        <a:cs typeface="仿宋_GB2312" charset="0"/>
                      </a:endParaRPr>
                    </a:p>
                  </a:txBody>
                  <a:tcPr marL="0" marR="0" marT="0" marB="1"/>
                </a:tc>
                <a:tc>
                  <a:txBody>
                    <a:bodyPr/>
                    <a:lstStyle/>
                    <a:p>
                      <a:pPr marL="0" indent="0" algn="ctr">
                        <a:buNone/>
                      </a:pPr>
                      <a:r>
                        <a:rPr lang="zh-CN" altLang="en-US" sz="1800" u="none"/>
                        <a:t>韩枭戈</a:t>
                      </a:r>
                      <a:endParaRPr lang="zh-CN" altLang="en-US" sz="1800" b="0" u="none">
                        <a:latin typeface="仿宋_GB2312" charset="0"/>
                        <a:ea typeface="仿宋_GB2312" charset="0"/>
                        <a:cs typeface="仿宋_GB2312" charset="0"/>
                      </a:endParaRPr>
                    </a:p>
                  </a:txBody>
                  <a:tcPr marL="0" marR="0" marT="0" marB="1"/>
                </a:tc>
                <a:tc>
                  <a:txBody>
                    <a:bodyPr/>
                    <a:lstStyle/>
                    <a:p>
                      <a:pPr marL="0" indent="0" algn="ctr">
                        <a:buNone/>
                      </a:pPr>
                      <a:r>
                        <a:rPr lang="zh-CN" altLang="en-US" sz="1800" u="none"/>
                        <a:t>学生处</a:t>
                      </a:r>
                      <a:endParaRPr lang="zh-CN" altLang="en-US" sz="1800" b="0" u="none">
                        <a:latin typeface="仿宋_GB2312" charset="0"/>
                        <a:ea typeface="仿宋_GB2312" charset="0"/>
                        <a:cs typeface="仿宋_GB2312" charset="0"/>
                      </a:endParaRPr>
                    </a:p>
                  </a:txBody>
                  <a:tcPr marL="0" marR="0" marT="0" marB="1"/>
                </a:tc>
              </a:tr>
              <a:tr h="380275">
                <a:tc>
                  <a:txBody>
                    <a:bodyPr/>
                    <a:lstStyle/>
                    <a:p>
                      <a:pPr marL="0" indent="0" algn="ctr">
                        <a:buNone/>
                      </a:pPr>
                      <a:r>
                        <a:rPr lang="zh-CN" altLang="en-US" sz="1800" u="none"/>
                        <a:t>组织委员</a:t>
                      </a:r>
                      <a:endParaRPr lang="zh-CN" altLang="en-US" sz="1800" b="0" u="none">
                        <a:latin typeface="仿宋_GB2312" charset="0"/>
                        <a:ea typeface="仿宋_GB2312" charset="0"/>
                        <a:cs typeface="仿宋_GB2312" charset="0"/>
                      </a:endParaRPr>
                    </a:p>
                  </a:txBody>
                  <a:tcPr marL="0" marR="0" marT="0" marB="1"/>
                </a:tc>
                <a:tc>
                  <a:txBody>
                    <a:bodyPr/>
                    <a:lstStyle/>
                    <a:p>
                      <a:pPr marL="0" indent="0" algn="ctr">
                        <a:buNone/>
                      </a:pPr>
                      <a:r>
                        <a:rPr lang="zh-CN" altLang="en-US" sz="1800" u="none"/>
                        <a:t>李  娟</a:t>
                      </a:r>
                      <a:endParaRPr lang="zh-CN" altLang="en-US" sz="1800" b="0" u="none">
                        <a:latin typeface="仿宋_GB2312" charset="0"/>
                        <a:ea typeface="仿宋_GB2312" charset="0"/>
                        <a:cs typeface="仿宋_GB2312" charset="0"/>
                      </a:endParaRPr>
                    </a:p>
                  </a:txBody>
                  <a:tcPr marL="0" marR="0" marT="0" marB="1"/>
                </a:tc>
                <a:tc>
                  <a:txBody>
                    <a:bodyPr/>
                    <a:lstStyle/>
                    <a:p>
                      <a:pPr marL="0" indent="0" algn="ctr">
                        <a:buNone/>
                      </a:pPr>
                      <a:r>
                        <a:rPr lang="zh-CN" altLang="en-US" sz="1800" u="none" dirty="0"/>
                        <a:t>公资中心</a:t>
                      </a:r>
                      <a:endParaRPr lang="zh-CN" altLang="en-US" sz="1800" b="0" u="none" dirty="0">
                        <a:latin typeface="仿宋_GB2312" charset="0"/>
                        <a:ea typeface="仿宋_GB2312" charset="0"/>
                        <a:cs typeface="仿宋_GB2312" charset="0"/>
                      </a:endParaRPr>
                    </a:p>
                  </a:txBody>
                  <a:tcPr marL="0" marR="0" marT="0" marB="1"/>
                </a:tc>
              </a:tr>
            </a:tbl>
          </a:graphicData>
        </a:graphic>
      </p:graphicFrame>
      <p:graphicFrame>
        <p:nvGraphicFramePr>
          <p:cNvPr id="4" name="表格 3"/>
          <p:cNvGraphicFramePr/>
          <p:nvPr>
            <p:extLst>
              <p:ext uri="{D42A27DB-BD31-4B8C-83A1-F6EECF244321}">
                <p14:modId xmlns:p14="http://schemas.microsoft.com/office/powerpoint/2010/main" val="598218910"/>
              </p:ext>
            </p:extLst>
          </p:nvPr>
        </p:nvGraphicFramePr>
        <p:xfrm>
          <a:off x="8217747" y="1718521"/>
          <a:ext cx="3855720" cy="3054350"/>
        </p:xfrm>
        <a:graphic>
          <a:graphicData uri="http://schemas.openxmlformats.org/drawingml/2006/table">
            <a:tbl>
              <a:tblPr firstRow="1" bandRow="1">
                <a:tableStyleId>{5A111915-BE36-4E01-A7E5-04B1672EAD32}</a:tableStyleId>
              </a:tblPr>
              <a:tblGrid>
                <a:gridCol w="1308735"/>
                <a:gridCol w="1069975"/>
                <a:gridCol w="1477010"/>
              </a:tblGrid>
              <a:tr h="436245">
                <a:tc>
                  <a:txBody>
                    <a:bodyPr/>
                    <a:lstStyle/>
                    <a:p>
                      <a:pPr marL="0" indent="0" algn="ctr">
                        <a:buNone/>
                      </a:pPr>
                      <a:r>
                        <a:rPr lang="zh-CN" altLang="en-US" sz="1800" u="none" dirty="0"/>
                        <a:t>职务</a:t>
                      </a:r>
                      <a:endParaRPr lang="zh-CN" altLang="en-US" sz="1800" b="1" u="none" dirty="0">
                        <a:latin typeface="仿宋_GB2312" charset="0"/>
                        <a:ea typeface="仿宋_GB2312" charset="0"/>
                        <a:cs typeface="仿宋_GB2312" charset="0"/>
                      </a:endParaRPr>
                    </a:p>
                  </a:txBody>
                  <a:tcPr marL="0" marR="0" marT="0" marB="1" anchor="ctr"/>
                </a:tc>
                <a:tc>
                  <a:txBody>
                    <a:bodyPr/>
                    <a:lstStyle/>
                    <a:p>
                      <a:pPr marL="0" indent="0" algn="ctr">
                        <a:buNone/>
                      </a:pPr>
                      <a:r>
                        <a:rPr lang="zh-CN" altLang="en-US" sz="1800" u="none" dirty="0"/>
                        <a:t>姓名</a:t>
                      </a:r>
                      <a:endParaRPr lang="zh-CN" altLang="en-US" sz="1800" b="1" u="none" dirty="0">
                        <a:latin typeface="仿宋_GB2312" charset="0"/>
                        <a:ea typeface="仿宋_GB2312" charset="0"/>
                        <a:cs typeface="仿宋_GB2312" charset="0"/>
                      </a:endParaRPr>
                    </a:p>
                  </a:txBody>
                  <a:tcPr marL="0" marR="0" marT="0" marB="1" anchor="ctr"/>
                </a:tc>
                <a:tc>
                  <a:txBody>
                    <a:bodyPr/>
                    <a:lstStyle/>
                    <a:p>
                      <a:pPr marL="0" indent="0" algn="ctr">
                        <a:buNone/>
                      </a:pPr>
                      <a:r>
                        <a:rPr lang="zh-CN" altLang="en-US" sz="1800" u="none" dirty="0"/>
                        <a:t>单位</a:t>
                      </a:r>
                      <a:endParaRPr lang="zh-CN" altLang="en-US" sz="1800" b="1" u="none" dirty="0">
                        <a:latin typeface="仿宋_GB2312" charset="0"/>
                        <a:ea typeface="仿宋_GB2312" charset="0"/>
                        <a:cs typeface="仿宋_GB2312" charset="0"/>
                      </a:endParaRPr>
                    </a:p>
                  </a:txBody>
                  <a:tcPr marL="0" marR="0" marT="0" marB="1" anchor="ctr"/>
                </a:tc>
              </a:tr>
              <a:tr h="436245">
                <a:tc>
                  <a:txBody>
                    <a:bodyPr/>
                    <a:lstStyle/>
                    <a:p>
                      <a:pPr marL="0" indent="0" algn="ctr">
                        <a:buNone/>
                      </a:pPr>
                      <a:r>
                        <a:rPr lang="zh-CN" altLang="en-US" sz="1800" u="none"/>
                        <a:t>主席</a:t>
                      </a:r>
                      <a:endParaRPr lang="zh-CN" altLang="en-US" sz="1800" b="0" u="none">
                        <a:latin typeface="仿宋_GB2312" charset="0"/>
                        <a:ea typeface="仿宋_GB2312" charset="0"/>
                        <a:cs typeface="仿宋_GB2312" charset="0"/>
                      </a:endParaRPr>
                    </a:p>
                  </a:txBody>
                  <a:tcPr marL="0" marR="0" marT="0" marB="1" anchor="ctr"/>
                </a:tc>
                <a:tc>
                  <a:txBody>
                    <a:bodyPr/>
                    <a:lstStyle/>
                    <a:p>
                      <a:pPr marL="0" indent="0" algn="ctr">
                        <a:buNone/>
                      </a:pPr>
                      <a:r>
                        <a:rPr lang="zh-CN" altLang="en-US" sz="1800" u="none"/>
                        <a:t>吴云峰</a:t>
                      </a:r>
                      <a:endParaRPr lang="zh-CN" altLang="en-US" sz="1800" b="0" u="none">
                        <a:latin typeface="仿宋_GB2312" charset="0"/>
                        <a:ea typeface="仿宋_GB2312" charset="0"/>
                        <a:cs typeface="仿宋_GB2312" charset="0"/>
                      </a:endParaRPr>
                    </a:p>
                  </a:txBody>
                  <a:tcPr marL="0" marR="0" marT="0" marB="1" anchor="ctr"/>
                </a:tc>
                <a:tc>
                  <a:txBody>
                    <a:bodyPr/>
                    <a:lstStyle/>
                    <a:p>
                      <a:pPr marL="0" indent="0" algn="ctr">
                        <a:buNone/>
                      </a:pPr>
                      <a:r>
                        <a:rPr lang="zh-CN" altLang="en-US" sz="1800" u="none"/>
                        <a:t>学科处</a:t>
                      </a:r>
                      <a:endParaRPr lang="zh-CN" altLang="en-US" sz="1800" b="0" u="none">
                        <a:latin typeface="仿宋_GB2312" charset="0"/>
                        <a:ea typeface="仿宋_GB2312" charset="0"/>
                        <a:cs typeface="仿宋_GB2312" charset="0"/>
                      </a:endParaRPr>
                    </a:p>
                  </a:txBody>
                  <a:tcPr marL="0" marR="0" marT="0" marB="1" anchor="ctr"/>
                </a:tc>
              </a:tr>
              <a:tr h="436245">
                <a:tc>
                  <a:txBody>
                    <a:bodyPr/>
                    <a:lstStyle/>
                    <a:p>
                      <a:pPr marL="0" indent="0" algn="ctr">
                        <a:buNone/>
                      </a:pPr>
                      <a:r>
                        <a:rPr lang="zh-CN" altLang="en-US" sz="1800" u="none"/>
                        <a:t>副主席</a:t>
                      </a:r>
                      <a:endParaRPr lang="zh-CN" altLang="en-US" sz="1800" b="0" u="none">
                        <a:latin typeface="仿宋_GB2312" charset="0"/>
                        <a:ea typeface="仿宋_GB2312" charset="0"/>
                        <a:cs typeface="仿宋_GB2312" charset="0"/>
                      </a:endParaRPr>
                    </a:p>
                  </a:txBody>
                  <a:tcPr marL="0" marR="0" marT="0" marB="1" anchor="ctr"/>
                </a:tc>
                <a:tc>
                  <a:txBody>
                    <a:bodyPr/>
                    <a:lstStyle/>
                    <a:p>
                      <a:pPr marL="0" indent="0" algn="ctr">
                        <a:buNone/>
                      </a:pPr>
                      <a:r>
                        <a:rPr lang="zh-CN" altLang="en-US" sz="1800" u="none"/>
                        <a:t>张良博</a:t>
                      </a:r>
                      <a:endParaRPr lang="zh-CN" altLang="en-US" sz="1800" b="0" u="none">
                        <a:latin typeface="仿宋_GB2312" charset="0"/>
                        <a:ea typeface="仿宋_GB2312" charset="0"/>
                        <a:cs typeface="仿宋_GB2312" charset="0"/>
                      </a:endParaRPr>
                    </a:p>
                  </a:txBody>
                  <a:tcPr marL="0" marR="0" marT="0" marB="1" anchor="ctr"/>
                </a:tc>
                <a:tc>
                  <a:txBody>
                    <a:bodyPr/>
                    <a:lstStyle/>
                    <a:p>
                      <a:pPr marL="0" indent="0" algn="ctr">
                        <a:buNone/>
                      </a:pPr>
                      <a:r>
                        <a:rPr lang="zh-CN" altLang="en-US" sz="1800" u="none"/>
                        <a:t>科技处</a:t>
                      </a:r>
                      <a:endParaRPr lang="zh-CN" altLang="en-US" sz="1800" b="0" u="none">
                        <a:latin typeface="仿宋_GB2312" charset="0"/>
                        <a:ea typeface="仿宋_GB2312" charset="0"/>
                        <a:cs typeface="仿宋_GB2312" charset="0"/>
                      </a:endParaRPr>
                    </a:p>
                  </a:txBody>
                  <a:tcPr marL="0" marR="0" marT="0" marB="1" anchor="ctr"/>
                </a:tc>
              </a:tr>
              <a:tr h="436880">
                <a:tc>
                  <a:txBody>
                    <a:bodyPr/>
                    <a:lstStyle/>
                    <a:p>
                      <a:pPr marL="0" indent="0" algn="ctr">
                        <a:buNone/>
                      </a:pPr>
                      <a:r>
                        <a:rPr lang="zh-CN" altLang="en-US" sz="1800" u="none" dirty="0"/>
                        <a:t>体育委员</a:t>
                      </a:r>
                      <a:endParaRPr lang="zh-CN" altLang="en-US" sz="1800" b="0" u="none" dirty="0">
                        <a:latin typeface="仿宋_GB2312" charset="0"/>
                        <a:ea typeface="仿宋_GB2312" charset="0"/>
                        <a:cs typeface="仿宋_GB2312" charset="0"/>
                      </a:endParaRPr>
                    </a:p>
                  </a:txBody>
                  <a:tcPr marL="0" marR="0" marT="0" marB="1" anchor="ctr"/>
                </a:tc>
                <a:tc>
                  <a:txBody>
                    <a:bodyPr/>
                    <a:lstStyle/>
                    <a:p>
                      <a:pPr marL="0" indent="0" algn="ctr">
                        <a:buNone/>
                      </a:pPr>
                      <a:r>
                        <a:rPr lang="zh-CN" altLang="en-US" sz="1800" u="none"/>
                        <a:t>翟宇</a:t>
                      </a:r>
                      <a:endParaRPr lang="zh-CN" altLang="en-US" sz="1800" b="0" u="none">
                        <a:latin typeface="仿宋_GB2312" charset="0"/>
                        <a:ea typeface="仿宋_GB2312" charset="0"/>
                        <a:cs typeface="仿宋_GB2312" charset="0"/>
                      </a:endParaRPr>
                    </a:p>
                  </a:txBody>
                  <a:tcPr marL="0" marR="0" marT="0" marB="1" anchor="ctr"/>
                </a:tc>
                <a:tc>
                  <a:txBody>
                    <a:bodyPr/>
                    <a:lstStyle/>
                    <a:p>
                      <a:pPr marL="0" indent="0" algn="ctr">
                        <a:buNone/>
                      </a:pPr>
                      <a:r>
                        <a:rPr lang="zh-CN" altLang="en-US" sz="1800" u="none" dirty="0"/>
                        <a:t>科技处</a:t>
                      </a:r>
                      <a:endParaRPr lang="zh-CN" altLang="en-US" sz="1800" b="0" u="none" dirty="0">
                        <a:latin typeface="仿宋_GB2312" charset="0"/>
                        <a:ea typeface="仿宋_GB2312" charset="0"/>
                        <a:cs typeface="仿宋_GB2312" charset="0"/>
                      </a:endParaRPr>
                    </a:p>
                  </a:txBody>
                  <a:tcPr marL="0" marR="0" marT="0" marB="1" anchor="ctr"/>
                </a:tc>
              </a:tr>
              <a:tr h="436245">
                <a:tc>
                  <a:txBody>
                    <a:bodyPr/>
                    <a:lstStyle/>
                    <a:p>
                      <a:pPr marL="0" indent="0" algn="ctr">
                        <a:buNone/>
                      </a:pPr>
                      <a:r>
                        <a:rPr lang="zh-CN" altLang="en-US" sz="1800" u="none"/>
                        <a:t>女工委员</a:t>
                      </a:r>
                      <a:endParaRPr lang="zh-CN" altLang="en-US" sz="1800" b="0" u="none">
                        <a:latin typeface="仿宋_GB2312" charset="0"/>
                        <a:ea typeface="仿宋_GB2312" charset="0"/>
                        <a:cs typeface="仿宋_GB2312" charset="0"/>
                      </a:endParaRPr>
                    </a:p>
                  </a:txBody>
                  <a:tcPr marL="0" marR="0" marT="0" marB="1" anchor="ctr"/>
                </a:tc>
                <a:tc>
                  <a:txBody>
                    <a:bodyPr/>
                    <a:lstStyle/>
                    <a:p>
                      <a:pPr marL="0" indent="0" algn="ctr">
                        <a:buNone/>
                      </a:pPr>
                      <a:r>
                        <a:rPr lang="zh-CN" altLang="en-US" sz="1800" u="none" dirty="0"/>
                        <a:t>刘一楠</a:t>
                      </a:r>
                      <a:endParaRPr lang="zh-CN" altLang="en-US" sz="1800" b="0" u="none" dirty="0">
                        <a:latin typeface="仿宋_GB2312" charset="0"/>
                        <a:ea typeface="仿宋_GB2312" charset="0"/>
                        <a:cs typeface="仿宋_GB2312" charset="0"/>
                      </a:endParaRPr>
                    </a:p>
                  </a:txBody>
                  <a:tcPr marL="0" marR="0" marT="0" marB="1" anchor="ctr"/>
                </a:tc>
                <a:tc>
                  <a:txBody>
                    <a:bodyPr/>
                    <a:lstStyle/>
                    <a:p>
                      <a:pPr marL="0" indent="0" algn="ctr">
                        <a:buNone/>
                      </a:pPr>
                      <a:r>
                        <a:rPr lang="zh-CN" altLang="en-US" sz="1800" u="none"/>
                        <a:t>教务处</a:t>
                      </a:r>
                      <a:endParaRPr lang="zh-CN" altLang="en-US" sz="1800" b="0" u="none">
                        <a:latin typeface="仿宋_GB2312" charset="0"/>
                        <a:ea typeface="仿宋_GB2312" charset="0"/>
                        <a:cs typeface="仿宋_GB2312" charset="0"/>
                      </a:endParaRPr>
                    </a:p>
                  </a:txBody>
                  <a:tcPr marL="0" marR="0" marT="0" marB="1" anchor="ctr"/>
                </a:tc>
              </a:tr>
              <a:tr h="436245">
                <a:tc>
                  <a:txBody>
                    <a:bodyPr/>
                    <a:lstStyle/>
                    <a:p>
                      <a:pPr marL="0" indent="0" algn="ctr">
                        <a:buNone/>
                      </a:pPr>
                      <a:r>
                        <a:rPr lang="zh-CN" altLang="en-US" sz="1800" u="none"/>
                        <a:t>生活委员</a:t>
                      </a:r>
                      <a:endParaRPr lang="zh-CN" altLang="en-US" sz="1800" b="0" u="none">
                        <a:latin typeface="仿宋_GB2312" charset="0"/>
                        <a:ea typeface="仿宋_GB2312" charset="0"/>
                        <a:cs typeface="仿宋_GB2312" charset="0"/>
                      </a:endParaRPr>
                    </a:p>
                  </a:txBody>
                  <a:tcPr marL="0" marR="0" marT="0" marB="1" anchor="ctr"/>
                </a:tc>
                <a:tc>
                  <a:txBody>
                    <a:bodyPr/>
                    <a:lstStyle/>
                    <a:p>
                      <a:pPr marL="0" indent="0" algn="ctr">
                        <a:buNone/>
                      </a:pPr>
                      <a:r>
                        <a:rPr lang="zh-CN" altLang="en-US" sz="1800" u="none"/>
                        <a:t>李东方</a:t>
                      </a:r>
                      <a:endParaRPr lang="zh-CN" altLang="en-US" sz="1800" b="0" u="none">
                        <a:latin typeface="仿宋_GB2312" charset="0"/>
                        <a:ea typeface="仿宋_GB2312" charset="0"/>
                        <a:cs typeface="仿宋_GB2312" charset="0"/>
                      </a:endParaRPr>
                    </a:p>
                  </a:txBody>
                  <a:tcPr marL="0" marR="0" marT="0" marB="1" anchor="ctr"/>
                </a:tc>
                <a:tc>
                  <a:txBody>
                    <a:bodyPr/>
                    <a:lstStyle/>
                    <a:p>
                      <a:pPr marL="0" indent="0" algn="ctr">
                        <a:buNone/>
                      </a:pPr>
                      <a:r>
                        <a:rPr lang="zh-CN" altLang="en-US" sz="1800" u="none"/>
                        <a:t>研究生院</a:t>
                      </a:r>
                      <a:endParaRPr lang="zh-CN" altLang="en-US" sz="1800" b="0" u="none">
                        <a:latin typeface="仿宋_GB2312" charset="0"/>
                        <a:ea typeface="仿宋_GB2312" charset="0"/>
                        <a:cs typeface="仿宋_GB2312" charset="0"/>
                      </a:endParaRPr>
                    </a:p>
                  </a:txBody>
                  <a:tcPr marL="0" marR="0" marT="0" marB="1" anchor="ctr"/>
                </a:tc>
              </a:tr>
              <a:tr h="436245">
                <a:tc>
                  <a:txBody>
                    <a:bodyPr/>
                    <a:lstStyle/>
                    <a:p>
                      <a:pPr marL="0" indent="0" algn="ctr">
                        <a:buNone/>
                      </a:pPr>
                      <a:r>
                        <a:rPr lang="zh-CN" altLang="en-US" sz="1800" u="none"/>
                        <a:t>组织委员</a:t>
                      </a:r>
                      <a:endParaRPr lang="zh-CN" altLang="en-US" sz="1800" b="0" u="none">
                        <a:latin typeface="仿宋_GB2312" charset="0"/>
                        <a:ea typeface="仿宋_GB2312" charset="0"/>
                        <a:cs typeface="仿宋_GB2312" charset="0"/>
                      </a:endParaRPr>
                    </a:p>
                  </a:txBody>
                  <a:tcPr marL="0" marR="0" marT="0" marB="1"/>
                </a:tc>
                <a:tc>
                  <a:txBody>
                    <a:bodyPr/>
                    <a:lstStyle/>
                    <a:p>
                      <a:pPr marL="0" indent="0" algn="ctr">
                        <a:buNone/>
                      </a:pPr>
                      <a:r>
                        <a:rPr lang="zh-CN" altLang="en-US" sz="1800" u="none"/>
                        <a:t>李  娟</a:t>
                      </a:r>
                      <a:endParaRPr lang="zh-CN" altLang="en-US" sz="1800" b="0" u="none">
                        <a:latin typeface="仿宋_GB2312" charset="0"/>
                        <a:ea typeface="仿宋_GB2312" charset="0"/>
                        <a:cs typeface="仿宋_GB2312" charset="0"/>
                      </a:endParaRPr>
                    </a:p>
                  </a:txBody>
                  <a:tcPr marL="0" marR="0" marT="0" marB="1"/>
                </a:tc>
                <a:tc>
                  <a:txBody>
                    <a:bodyPr/>
                    <a:lstStyle/>
                    <a:p>
                      <a:pPr marL="0" indent="0" algn="ctr">
                        <a:buNone/>
                      </a:pPr>
                      <a:r>
                        <a:rPr lang="zh-CN" altLang="en-US" sz="1800" u="none" dirty="0"/>
                        <a:t>公资中心</a:t>
                      </a:r>
                      <a:endParaRPr lang="zh-CN" altLang="en-US" sz="1800" b="0" u="none" dirty="0">
                        <a:latin typeface="仿宋_GB2312" charset="0"/>
                        <a:ea typeface="仿宋_GB2312" charset="0"/>
                        <a:cs typeface="仿宋_GB2312" charset="0"/>
                      </a:endParaRPr>
                    </a:p>
                  </a:txBody>
                  <a:tcPr marL="0" marR="0" marT="0" marB="1"/>
                </a:tc>
              </a:tr>
            </a:tbl>
          </a:graphicData>
        </a:graphic>
      </p:graphicFrame>
      <p:sp>
        <p:nvSpPr>
          <p:cNvPr id="7" name="燕尾形箭头 6"/>
          <p:cNvSpPr/>
          <p:nvPr/>
        </p:nvSpPr>
        <p:spPr>
          <a:xfrm>
            <a:off x="5211237" y="2988981"/>
            <a:ext cx="2481366" cy="668620"/>
          </a:xfrm>
          <a:prstGeom prst="notchedRightArrow">
            <a:avLst/>
          </a:prstGeom>
          <a:solidFill>
            <a:schemeClr val="accent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200" dirty="0">
              <a:latin typeface="微软雅黑" panose="020B0503020204020204" pitchFamily="34" charset="-122"/>
              <a:ea typeface="微软雅黑" panose="020B0503020204020204" pitchFamily="34" charset="-122"/>
            </a:endParaRPr>
          </a:p>
        </p:txBody>
      </p:sp>
      <p:sp>
        <p:nvSpPr>
          <p:cNvPr id="8" name="文本框 7"/>
          <p:cNvSpPr txBox="1"/>
          <p:nvPr/>
        </p:nvSpPr>
        <p:spPr>
          <a:xfrm>
            <a:off x="5619750" y="2108871"/>
            <a:ext cx="1856105" cy="880110"/>
          </a:xfrm>
          <a:prstGeom prst="rect">
            <a:avLst/>
          </a:prstGeom>
          <a:noFill/>
        </p:spPr>
        <p:txBody>
          <a:bodyPr wrap="square" rtlCol="0">
            <a:spAutoFit/>
          </a:bodyPr>
          <a:lstStyle/>
          <a:p>
            <a:pPr>
              <a:lnSpc>
                <a:spcPct val="130000"/>
              </a:lnSpc>
              <a:spcBef>
                <a:spcPts val="600"/>
              </a:spcBef>
            </a:pPr>
            <a:r>
              <a:rPr lang="zh-CN" altLang="en-US" b="1" kern="0" dirty="0">
                <a:latin typeface="微软雅黑" panose="020B0503020204020204" pitchFamily="34" charset="-122"/>
                <a:ea typeface="微软雅黑" panose="020B0503020204020204" pitchFamily="34" charset="-122"/>
                <a:cs typeface="+mn-ea"/>
                <a:sym typeface="+mn-lt"/>
              </a:rPr>
              <a:t>机关二工会</a:t>
            </a:r>
          </a:p>
          <a:p>
            <a:pPr>
              <a:lnSpc>
                <a:spcPct val="130000"/>
              </a:lnSpc>
              <a:spcBef>
                <a:spcPts val="600"/>
              </a:spcBef>
            </a:pPr>
            <a:r>
              <a:rPr lang="zh-CN" altLang="en-US" b="1" kern="0" dirty="0">
                <a:latin typeface="微软雅黑" panose="020B0503020204020204" pitchFamily="34" charset="-122"/>
                <a:ea typeface="微软雅黑" panose="020B0503020204020204" pitchFamily="34" charset="-122"/>
                <a:cs typeface="+mn-ea"/>
                <a:sym typeface="+mn-lt"/>
              </a:rPr>
              <a:t>所属部门调整</a:t>
            </a:r>
          </a:p>
        </p:txBody>
      </p:sp>
      <p:pic>
        <p:nvPicPr>
          <p:cNvPr id="9" name="图片 8" descr="QQ图片20170112085918"/>
          <p:cNvPicPr>
            <a:picLocks noChangeAspect="1"/>
          </p:cNvPicPr>
          <p:nvPr/>
        </p:nvPicPr>
        <p:blipFill>
          <a:blip r:embed="rId3"/>
          <a:stretch>
            <a:fillRect/>
          </a:stretch>
        </p:blipFill>
        <p:spPr>
          <a:xfrm>
            <a:off x="5092706" y="3868693"/>
            <a:ext cx="2793211" cy="15712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2"/>
          </p:nvPr>
        </p:nvSpPr>
        <p:spPr>
          <a:xfrm>
            <a:off x="701381" y="183862"/>
            <a:ext cx="2441869" cy="613410"/>
          </a:xfrm>
        </p:spPr>
        <p:txBody>
          <a:bodyPr/>
          <a:lstStyle/>
          <a:p>
            <a:r>
              <a:rPr lang="en-US" altLang="zh-CN" dirty="0" smtClean="0"/>
              <a:t>01  </a:t>
            </a:r>
            <a:r>
              <a:rPr lang="zh-CN" altLang="en-US" dirty="0" smtClean="0"/>
              <a:t>团队简介</a:t>
            </a:r>
            <a:endParaRPr lang="zh-CN" altLang="en-US" dirty="0"/>
          </a:p>
        </p:txBody>
      </p:sp>
      <p:sp>
        <p:nvSpPr>
          <p:cNvPr id="5" name="矩形 4"/>
          <p:cNvSpPr/>
          <p:nvPr/>
        </p:nvSpPr>
        <p:spPr>
          <a:xfrm>
            <a:off x="-2" y="6350510"/>
            <a:ext cx="12192000" cy="77491"/>
          </a:xfrm>
          <a:prstGeom prst="rect">
            <a:avLst/>
          </a:prstGeom>
          <a:blipFill>
            <a:blip r:embed="rId2"/>
            <a:stretch>
              <a:fillRect/>
            </a:stretch>
          </a:blipFill>
          <a:ln>
            <a:noFill/>
          </a:ln>
          <a:effectLst>
            <a:innerShdw blurRad="63500" dist="63500" dir="162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endParaRPr kumimoji="1" lang="zh-CN" altLang="en-US">
              <a:solidFill>
                <a:schemeClr val="tx1"/>
              </a:solidFill>
            </a:endParaRPr>
          </a:p>
        </p:txBody>
      </p:sp>
      <p:sp>
        <p:nvSpPr>
          <p:cNvPr id="6" name="矩形 5"/>
          <p:cNvSpPr/>
          <p:nvPr/>
        </p:nvSpPr>
        <p:spPr>
          <a:xfrm>
            <a:off x="0" y="6491207"/>
            <a:ext cx="12192000" cy="77491"/>
          </a:xfrm>
          <a:prstGeom prst="rect">
            <a:avLst/>
          </a:prstGeom>
          <a:blipFill>
            <a:blip r:embed="rId2"/>
            <a:stretch>
              <a:fillRect/>
            </a:stretch>
          </a:blipFill>
          <a:ln>
            <a:noFill/>
          </a:ln>
          <a:effectLst>
            <a:innerShdw blurRad="63500" dist="63500" dir="162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endParaRPr kumimoji="1" lang="zh-CN" altLang="en-US">
              <a:solidFill>
                <a:schemeClr val="tx1"/>
              </a:solidFill>
            </a:endParaRPr>
          </a:p>
        </p:txBody>
      </p:sp>
      <p:sp>
        <p:nvSpPr>
          <p:cNvPr id="9" name="椭圆 8"/>
          <p:cNvSpPr/>
          <p:nvPr/>
        </p:nvSpPr>
        <p:spPr>
          <a:xfrm>
            <a:off x="1247461" y="1316765"/>
            <a:ext cx="4992555" cy="4992555"/>
          </a:xfrm>
          <a:prstGeom prst="ellipse">
            <a:avLst/>
          </a:prstGeom>
          <a:solidFill>
            <a:schemeClr val="bg1"/>
          </a:solidFill>
          <a:ln>
            <a:solidFill>
              <a:srgbClr val="95BC4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2400">
              <a:solidFill>
                <a:prstClr val="white"/>
              </a:solidFill>
              <a:latin typeface="Arial" panose="020B0604020202020204"/>
              <a:ea typeface="微软雅黑" panose="020B0503020204020204" pitchFamily="34" charset="-122"/>
            </a:endParaRPr>
          </a:p>
        </p:txBody>
      </p:sp>
      <p:grpSp>
        <p:nvGrpSpPr>
          <p:cNvPr id="10" name="组合 6"/>
          <p:cNvGrpSpPr/>
          <p:nvPr/>
        </p:nvGrpSpPr>
        <p:grpSpPr>
          <a:xfrm>
            <a:off x="5807968" y="740702"/>
            <a:ext cx="5080165" cy="4627166"/>
            <a:chOff x="3923928" y="1168927"/>
            <a:chExt cx="3744416" cy="3491055"/>
          </a:xfrm>
          <a:solidFill>
            <a:schemeClr val="bg1">
              <a:lumMod val="85000"/>
              <a:alpha val="23000"/>
            </a:schemeClr>
          </a:solidFill>
          <a:effectLst>
            <a:outerShdw blurRad="50800" dist="38100" dir="5400000" algn="t" rotWithShape="0">
              <a:prstClr val="black">
                <a:alpha val="40000"/>
              </a:prstClr>
            </a:outerShdw>
          </a:effectLst>
        </p:grpSpPr>
        <p:sp>
          <p:nvSpPr>
            <p:cNvPr id="11" name="椭圆 10"/>
            <p:cNvSpPr/>
            <p:nvPr/>
          </p:nvSpPr>
          <p:spPr>
            <a:xfrm>
              <a:off x="3923928" y="1168927"/>
              <a:ext cx="2880320" cy="2880320"/>
            </a:xfrm>
            <a:prstGeom prst="ellipse">
              <a:avLst/>
            </a:prstGeom>
            <a:grpFill/>
            <a:ln w="190500">
              <a:solidFill>
                <a:srgbClr val="1D8A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2400">
                <a:solidFill>
                  <a:schemeClr val="accent5">
                    <a:lumMod val="75000"/>
                  </a:schemeClr>
                </a:solidFill>
                <a:latin typeface="Arial" panose="020B0604020202020204"/>
                <a:ea typeface="微软雅黑" panose="020B0503020204020204" pitchFamily="34" charset="-122"/>
              </a:endParaRPr>
            </a:p>
          </p:txBody>
        </p:sp>
        <p:cxnSp>
          <p:nvCxnSpPr>
            <p:cNvPr id="12" name="直接连接符 9"/>
            <p:cNvCxnSpPr/>
            <p:nvPr/>
          </p:nvCxnSpPr>
          <p:spPr>
            <a:xfrm>
              <a:off x="6444208" y="3617199"/>
              <a:ext cx="1224136" cy="1042783"/>
            </a:xfrm>
            <a:prstGeom prst="line">
              <a:avLst/>
            </a:prstGeom>
            <a:grpFill/>
            <a:ln w="254000" cap="rnd">
              <a:solidFill>
                <a:srgbClr val="1D8AC1"/>
              </a:solidFill>
            </a:ln>
          </p:spPr>
          <p:style>
            <a:lnRef idx="1">
              <a:schemeClr val="accent1"/>
            </a:lnRef>
            <a:fillRef idx="0">
              <a:schemeClr val="accent1"/>
            </a:fillRef>
            <a:effectRef idx="0">
              <a:schemeClr val="accent1"/>
            </a:effectRef>
            <a:fontRef idx="minor">
              <a:schemeClr val="tx1"/>
            </a:fontRef>
          </p:style>
        </p:cxnSp>
      </p:grpSp>
      <p:cxnSp>
        <p:nvCxnSpPr>
          <p:cNvPr id="14" name="直接连接符 19"/>
          <p:cNvCxnSpPr/>
          <p:nvPr/>
        </p:nvCxnSpPr>
        <p:spPr>
          <a:xfrm flipH="1">
            <a:off x="664331" y="3813043"/>
            <a:ext cx="583131" cy="0"/>
          </a:xfrm>
          <a:prstGeom prst="line">
            <a:avLst/>
          </a:prstGeom>
          <a:ln w="25400" cap="rnd">
            <a:solidFill>
              <a:schemeClr val="tx1">
                <a:lumMod val="75000"/>
                <a:lumOff val="25000"/>
              </a:schemeClr>
            </a:solidFill>
            <a:headEnd type="none" w="lg" len="lg"/>
            <a:tailEnd type="oval" w="lg" len="lg"/>
          </a:ln>
        </p:spPr>
        <p:style>
          <a:lnRef idx="1">
            <a:schemeClr val="accent1"/>
          </a:lnRef>
          <a:fillRef idx="0">
            <a:schemeClr val="accent1"/>
          </a:fillRef>
          <a:effectRef idx="0">
            <a:schemeClr val="accent1"/>
          </a:effectRef>
          <a:fontRef idx="minor">
            <a:schemeClr val="tx1"/>
          </a:fontRef>
        </p:style>
      </p:cxnSp>
      <p:cxnSp>
        <p:nvCxnSpPr>
          <p:cNvPr id="13" name="直接连接符 2"/>
          <p:cNvCxnSpPr/>
          <p:nvPr/>
        </p:nvCxnSpPr>
        <p:spPr>
          <a:xfrm>
            <a:off x="5508873" y="5578177"/>
            <a:ext cx="491116" cy="442727"/>
          </a:xfrm>
          <a:prstGeom prst="line">
            <a:avLst/>
          </a:prstGeom>
          <a:ln cap="rnd">
            <a:solidFill>
              <a:schemeClr val="tx1">
                <a:lumMod val="50000"/>
                <a:lumOff val="50000"/>
              </a:schemeClr>
            </a:solidFill>
            <a:headEnd type="none" w="lg" len="lg"/>
            <a:tailEnd type="oval"/>
          </a:ln>
        </p:spPr>
        <p:style>
          <a:lnRef idx="1">
            <a:schemeClr val="accent1"/>
          </a:lnRef>
          <a:fillRef idx="0">
            <a:schemeClr val="accent1"/>
          </a:fillRef>
          <a:effectRef idx="0">
            <a:schemeClr val="accent1"/>
          </a:effectRef>
          <a:fontRef idx="minor">
            <a:schemeClr val="tx1"/>
          </a:fontRef>
        </p:style>
      </p:cxnSp>
      <p:sp>
        <p:nvSpPr>
          <p:cNvPr id="15" name="TextBox 12"/>
          <p:cNvSpPr txBox="1"/>
          <p:nvPr/>
        </p:nvSpPr>
        <p:spPr>
          <a:xfrm>
            <a:off x="1583055" y="828040"/>
            <a:ext cx="4320540" cy="526415"/>
          </a:xfrm>
          <a:prstGeom prst="rect">
            <a:avLst/>
          </a:prstGeom>
          <a:noFill/>
          <a:effectLst/>
        </p:spPr>
        <p:txBody>
          <a:bodyPr wrap="square" rtlCol="0">
            <a:spAutoFit/>
          </a:bodyPr>
          <a:lstStyle>
            <a:defPPr>
              <a:defRPr lang="zh-CN"/>
            </a:defPPr>
            <a:lvl1pPr algn="ctr">
              <a:defRPr sz="4800">
                <a:solidFill>
                  <a:schemeClr val="bg1"/>
                </a:solidFill>
                <a:effectLst>
                  <a:outerShdw blurRad="114300" dist="63500" dir="2700000" algn="tl">
                    <a:srgbClr val="000000">
                      <a:alpha val="20000"/>
                    </a:srgbClr>
                  </a:outerShdw>
                </a:effectLst>
                <a:latin typeface="+mj-lt"/>
                <a:ea typeface="方正粗宋简体" panose="03000509000000000000" pitchFamily="65" charset="-122"/>
              </a:defRPr>
            </a:lvl1pPr>
          </a:lstStyle>
          <a:p>
            <a:pPr defTabSz="914400"/>
            <a:r>
              <a:rPr lang="en-US" altLang="zh-CN" sz="2665" dirty="0" smtClean="0">
                <a:solidFill>
                  <a:srgbClr val="95BC49"/>
                </a:solidFill>
                <a:effectLst/>
                <a:latin typeface="+mn-ea"/>
                <a:ea typeface="+mn-ea"/>
              </a:rPr>
              <a:t>2016</a:t>
            </a:r>
            <a:r>
              <a:rPr lang="zh-CN" altLang="en-US" sz="2665" dirty="0" smtClean="0">
                <a:solidFill>
                  <a:srgbClr val="95BC49"/>
                </a:solidFill>
                <a:effectLst/>
                <a:latin typeface="+mn-ea"/>
                <a:ea typeface="+mn-ea"/>
              </a:rPr>
              <a:t>年</a:t>
            </a:r>
            <a:r>
              <a:rPr lang="en-US" altLang="zh-CN" sz="2665" dirty="0" smtClean="0">
                <a:solidFill>
                  <a:srgbClr val="95BC49"/>
                </a:solidFill>
                <a:effectLst/>
                <a:latin typeface="+mn-ea"/>
                <a:ea typeface="+mn-ea"/>
              </a:rPr>
              <a:t>4</a:t>
            </a:r>
            <a:r>
              <a:rPr lang="zh-CN" altLang="en-US" sz="2665" dirty="0" smtClean="0">
                <a:solidFill>
                  <a:srgbClr val="95BC49"/>
                </a:solidFill>
                <a:effectLst/>
                <a:latin typeface="+mn-ea"/>
                <a:ea typeface="+mn-ea"/>
              </a:rPr>
              <a:t>月工会委员会换届</a:t>
            </a:r>
          </a:p>
        </p:txBody>
      </p:sp>
      <p:graphicFrame>
        <p:nvGraphicFramePr>
          <p:cNvPr id="4" name="表格 -1"/>
          <p:cNvGraphicFramePr/>
          <p:nvPr>
            <p:extLst>
              <p:ext uri="{D42A27DB-BD31-4B8C-83A1-F6EECF244321}">
                <p14:modId xmlns:p14="http://schemas.microsoft.com/office/powerpoint/2010/main" val="2533936529"/>
              </p:ext>
            </p:extLst>
          </p:nvPr>
        </p:nvGraphicFramePr>
        <p:xfrm>
          <a:off x="2078566" y="1645258"/>
          <a:ext cx="3119967" cy="4335570"/>
        </p:xfrm>
        <a:graphic>
          <a:graphicData uri="http://schemas.openxmlformats.org/drawingml/2006/table">
            <a:tbl>
              <a:tblPr firstRow="1" bandRow="1">
                <a:tableStyleId>{0660B408-B3CF-4A94-85FC-2B1E0A45F4A2}</a:tableStyleId>
              </a:tblPr>
              <a:tblGrid>
                <a:gridCol w="1077713"/>
                <a:gridCol w="1051349"/>
                <a:gridCol w="990905"/>
              </a:tblGrid>
              <a:tr h="433356">
                <a:tc>
                  <a:txBody>
                    <a:bodyPr/>
                    <a:lstStyle/>
                    <a:p>
                      <a:pPr marL="0" indent="0" algn="ctr">
                        <a:buNone/>
                      </a:pPr>
                      <a:r>
                        <a:rPr lang="zh-CN" altLang="en-US" sz="1600" u="none" dirty="0"/>
                        <a:t>职务</a:t>
                      </a:r>
                      <a:endParaRPr lang="zh-CN" altLang="en-US" sz="1600" b="1" u="none" dirty="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tc>
                <a:tc>
                  <a:txBody>
                    <a:bodyPr/>
                    <a:lstStyle/>
                    <a:p>
                      <a:pPr marL="0" indent="0" algn="ctr">
                        <a:buNone/>
                      </a:pPr>
                      <a:r>
                        <a:rPr lang="zh-CN" altLang="en-US" sz="1600" u="none"/>
                        <a:t>姓名</a:t>
                      </a:r>
                      <a:endParaRPr lang="zh-CN" altLang="en-US" sz="1600" b="1" u="none">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tc>
                <a:tc>
                  <a:txBody>
                    <a:bodyPr/>
                    <a:lstStyle/>
                    <a:p>
                      <a:pPr marL="0" indent="0" algn="ctr">
                        <a:buNone/>
                      </a:pPr>
                      <a:r>
                        <a:rPr lang="zh-CN" altLang="en-US" sz="1600" u="none"/>
                        <a:t>单位</a:t>
                      </a:r>
                      <a:endParaRPr lang="zh-CN" altLang="en-US" sz="1600" b="1" u="none">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tc>
              </a:tr>
              <a:tr h="434026">
                <a:tc>
                  <a:txBody>
                    <a:bodyPr/>
                    <a:lstStyle/>
                    <a:p>
                      <a:pPr marL="0" indent="0" algn="ctr">
                        <a:buNone/>
                      </a:pPr>
                      <a:r>
                        <a:rPr lang="zh-CN" altLang="en-US" sz="1600" u="none" dirty="0"/>
                        <a:t>主席</a:t>
                      </a:r>
                      <a:endParaRPr lang="zh-CN" altLang="en-US" sz="1600" b="0" u="none" dirty="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tc>
                <a:tc>
                  <a:txBody>
                    <a:bodyPr/>
                    <a:lstStyle/>
                    <a:p>
                      <a:pPr marL="0" indent="0" algn="ctr">
                        <a:buNone/>
                      </a:pPr>
                      <a:r>
                        <a:rPr lang="zh-CN" altLang="en-US" sz="1600" u="none"/>
                        <a:t>杨红英</a:t>
                      </a:r>
                      <a:endParaRPr lang="zh-CN" altLang="en-US" sz="1600" b="0" u="none">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tc>
                <a:tc>
                  <a:txBody>
                    <a:bodyPr/>
                    <a:lstStyle/>
                    <a:p>
                      <a:pPr marL="0" indent="0" algn="ctr">
                        <a:buNone/>
                      </a:pPr>
                      <a:r>
                        <a:rPr lang="zh-CN" altLang="en-US" sz="1600" u="none"/>
                        <a:t>人事处</a:t>
                      </a:r>
                      <a:endParaRPr lang="zh-CN" altLang="en-US" sz="1600" b="0" u="none">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tc>
              </a:tr>
              <a:tr h="433356">
                <a:tc>
                  <a:txBody>
                    <a:bodyPr/>
                    <a:lstStyle/>
                    <a:p>
                      <a:pPr marL="0" indent="0" algn="ctr">
                        <a:buNone/>
                      </a:pPr>
                      <a:r>
                        <a:rPr lang="zh-CN" altLang="en-US" sz="1600" u="none"/>
                        <a:t>副主席</a:t>
                      </a:r>
                      <a:endParaRPr lang="zh-CN" altLang="en-US" sz="1600" b="0" u="none">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tc>
                <a:tc>
                  <a:txBody>
                    <a:bodyPr/>
                    <a:lstStyle/>
                    <a:p>
                      <a:pPr marL="0" indent="0" algn="ctr">
                        <a:buNone/>
                      </a:pPr>
                      <a:r>
                        <a:rPr lang="zh-CN" altLang="en-US" sz="1600" u="none" dirty="0"/>
                        <a:t>马  骁</a:t>
                      </a:r>
                      <a:endParaRPr lang="zh-CN" altLang="en-US" sz="1600" b="0" u="none" dirty="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tc>
                <a:tc>
                  <a:txBody>
                    <a:bodyPr/>
                    <a:lstStyle/>
                    <a:p>
                      <a:pPr marL="0" indent="0" algn="ctr">
                        <a:buNone/>
                      </a:pPr>
                      <a:r>
                        <a:rPr lang="zh-CN" altLang="en-US" sz="1600" u="none"/>
                        <a:t>国际处</a:t>
                      </a:r>
                      <a:endParaRPr lang="zh-CN" altLang="en-US" sz="1600" b="0" u="none">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tc>
              </a:tr>
              <a:tr h="433356">
                <a:tc>
                  <a:txBody>
                    <a:bodyPr/>
                    <a:lstStyle/>
                    <a:p>
                      <a:pPr marL="0" indent="0" algn="ctr">
                        <a:buNone/>
                      </a:pPr>
                      <a:r>
                        <a:rPr lang="zh-CN" altLang="en-US" sz="1600" u="none"/>
                        <a:t>生活委员</a:t>
                      </a:r>
                      <a:endParaRPr lang="zh-CN" altLang="en-US" sz="1600" b="0" u="none">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tc>
                <a:tc>
                  <a:txBody>
                    <a:bodyPr/>
                    <a:lstStyle/>
                    <a:p>
                      <a:pPr marL="0" indent="0" algn="ctr">
                        <a:buNone/>
                      </a:pPr>
                      <a:r>
                        <a:rPr lang="zh-CN" altLang="en-US" sz="1600" u="none"/>
                        <a:t>段  程</a:t>
                      </a:r>
                      <a:endParaRPr lang="zh-CN" altLang="en-US" sz="1600" b="0" u="none">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tc>
                <a:tc>
                  <a:txBody>
                    <a:bodyPr/>
                    <a:lstStyle/>
                    <a:p>
                      <a:pPr marL="0" indent="0" algn="ctr">
                        <a:buNone/>
                      </a:pPr>
                      <a:r>
                        <a:rPr lang="zh-CN" altLang="en-US" sz="1600" u="none"/>
                        <a:t>财经处</a:t>
                      </a:r>
                      <a:endParaRPr lang="zh-CN" altLang="en-US" sz="1600" b="0" u="none">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tc>
              </a:tr>
              <a:tr h="434026">
                <a:tc>
                  <a:txBody>
                    <a:bodyPr/>
                    <a:lstStyle/>
                    <a:p>
                      <a:pPr marL="0" indent="0" algn="ctr">
                        <a:buNone/>
                      </a:pPr>
                      <a:r>
                        <a:rPr lang="zh-CN" altLang="en-US" sz="1600" u="none"/>
                        <a:t>组织委员</a:t>
                      </a:r>
                      <a:endParaRPr lang="zh-CN" altLang="en-US" sz="1600" b="0" u="none">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tc>
                <a:tc>
                  <a:txBody>
                    <a:bodyPr/>
                    <a:lstStyle/>
                    <a:p>
                      <a:pPr marL="0" indent="0" algn="ctr">
                        <a:buNone/>
                      </a:pPr>
                      <a:r>
                        <a:rPr lang="zh-CN" altLang="en-US" sz="1600" u="none" dirty="0"/>
                        <a:t>杜春光</a:t>
                      </a:r>
                      <a:endParaRPr lang="zh-CN" altLang="en-US" sz="1600" b="0" u="none" dirty="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tc>
                <a:tc>
                  <a:txBody>
                    <a:bodyPr/>
                    <a:lstStyle/>
                    <a:p>
                      <a:pPr marL="0" indent="0" algn="ctr">
                        <a:buNone/>
                      </a:pPr>
                      <a:r>
                        <a:rPr lang="zh-CN" altLang="en-US" sz="1600" u="none"/>
                        <a:t>教务处</a:t>
                      </a:r>
                      <a:endParaRPr lang="zh-CN" altLang="en-US" sz="1600" b="0" u="none">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tc>
              </a:tr>
              <a:tr h="433356">
                <a:tc>
                  <a:txBody>
                    <a:bodyPr/>
                    <a:lstStyle/>
                    <a:p>
                      <a:pPr marL="0" indent="0" algn="ctr">
                        <a:buNone/>
                      </a:pPr>
                      <a:r>
                        <a:rPr lang="zh-CN" altLang="en-US" sz="1600" u="none"/>
                        <a:t>宣传委员</a:t>
                      </a:r>
                      <a:endParaRPr lang="zh-CN" altLang="en-US" sz="1600" b="0" u="none">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tc>
                <a:tc>
                  <a:txBody>
                    <a:bodyPr/>
                    <a:lstStyle/>
                    <a:p>
                      <a:pPr marL="0" indent="0" algn="ctr">
                        <a:buNone/>
                      </a:pPr>
                      <a:r>
                        <a:rPr lang="zh-CN" altLang="en-US" sz="1600" u="none"/>
                        <a:t>李  林</a:t>
                      </a:r>
                      <a:endParaRPr lang="zh-CN" altLang="en-US" sz="1600" b="0" u="none">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tc>
                <a:tc>
                  <a:txBody>
                    <a:bodyPr/>
                    <a:lstStyle/>
                    <a:p>
                      <a:pPr marL="0" indent="0" algn="ctr">
                        <a:buNone/>
                      </a:pPr>
                      <a:r>
                        <a:rPr lang="zh-CN" altLang="en-US" sz="1600" u="none"/>
                        <a:t>人事处</a:t>
                      </a:r>
                      <a:endParaRPr lang="zh-CN" altLang="en-US" sz="1600" b="0" u="none">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tc>
              </a:tr>
              <a:tr h="433356">
                <a:tc>
                  <a:txBody>
                    <a:bodyPr/>
                    <a:lstStyle/>
                    <a:p>
                      <a:pPr marL="0" indent="0" algn="ctr">
                        <a:buNone/>
                      </a:pPr>
                      <a:r>
                        <a:rPr lang="zh-CN" altLang="en-US" sz="1600" u="none"/>
                        <a:t>体育委员</a:t>
                      </a:r>
                      <a:endParaRPr lang="zh-CN" altLang="en-US" sz="1600" b="0" u="none">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tc>
                <a:tc>
                  <a:txBody>
                    <a:bodyPr/>
                    <a:lstStyle/>
                    <a:p>
                      <a:pPr marL="0" indent="0" algn="ctr">
                        <a:buNone/>
                      </a:pPr>
                      <a:r>
                        <a:rPr lang="zh-CN" altLang="en-US" sz="1600" u="none"/>
                        <a:t>翟  宇</a:t>
                      </a:r>
                      <a:endParaRPr lang="zh-CN" altLang="en-US" sz="1600" b="0" u="none">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tc>
                <a:tc>
                  <a:txBody>
                    <a:bodyPr/>
                    <a:lstStyle/>
                    <a:p>
                      <a:pPr marL="0" indent="0" algn="ctr">
                        <a:buNone/>
                      </a:pPr>
                      <a:r>
                        <a:rPr lang="zh-CN" altLang="en-US" sz="1600" u="none"/>
                        <a:t>科技处</a:t>
                      </a:r>
                      <a:endParaRPr lang="zh-CN" altLang="en-US" sz="1600" b="0" u="none">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tc>
              </a:tr>
              <a:tr h="433356">
                <a:tc>
                  <a:txBody>
                    <a:bodyPr/>
                    <a:lstStyle/>
                    <a:p>
                      <a:pPr marL="0" indent="0" algn="ctr">
                        <a:buNone/>
                      </a:pPr>
                      <a:r>
                        <a:rPr lang="zh-CN" altLang="en-US" sz="1600" u="none"/>
                        <a:t>文艺委员</a:t>
                      </a:r>
                      <a:endParaRPr lang="zh-CN" altLang="en-US" sz="1600" b="0" u="none">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tc>
                <a:tc>
                  <a:txBody>
                    <a:bodyPr/>
                    <a:lstStyle/>
                    <a:p>
                      <a:pPr marL="0" indent="0" algn="ctr">
                        <a:buNone/>
                      </a:pPr>
                      <a:r>
                        <a:rPr lang="zh-CN" altLang="en-US" sz="1600" u="none"/>
                        <a:t>刘  玮</a:t>
                      </a:r>
                      <a:endParaRPr lang="zh-CN" altLang="en-US" sz="1600" b="0" u="none">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tc>
                <a:tc>
                  <a:txBody>
                    <a:bodyPr/>
                    <a:lstStyle/>
                    <a:p>
                      <a:pPr marL="0" indent="0" algn="ctr">
                        <a:buNone/>
                      </a:pPr>
                      <a:r>
                        <a:rPr lang="zh-CN" altLang="en-US" sz="1600" u="none"/>
                        <a:t>研究生院</a:t>
                      </a:r>
                      <a:endParaRPr lang="zh-CN" altLang="en-US" sz="1600" b="0" u="none">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tc>
              </a:tr>
              <a:tr h="434026">
                <a:tc>
                  <a:txBody>
                    <a:bodyPr/>
                    <a:lstStyle/>
                    <a:p>
                      <a:pPr marL="0" indent="0" algn="ctr">
                        <a:buNone/>
                      </a:pPr>
                      <a:r>
                        <a:rPr lang="zh-CN" altLang="en-US" sz="1600" u="none"/>
                        <a:t>青年委员</a:t>
                      </a:r>
                      <a:endParaRPr lang="zh-CN" altLang="en-US" sz="1600" b="0" u="none">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tc>
                <a:tc>
                  <a:txBody>
                    <a:bodyPr/>
                    <a:lstStyle/>
                    <a:p>
                      <a:pPr marL="0" indent="0" algn="ctr">
                        <a:buNone/>
                      </a:pPr>
                      <a:r>
                        <a:rPr lang="zh-CN" altLang="en-US" sz="1600" u="none"/>
                        <a:t>张  丽</a:t>
                      </a:r>
                      <a:endParaRPr lang="zh-CN" altLang="en-US" sz="1600" b="0" u="none">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tc>
                <a:tc>
                  <a:txBody>
                    <a:bodyPr/>
                    <a:lstStyle/>
                    <a:p>
                      <a:pPr marL="0" indent="0" algn="ctr">
                        <a:buNone/>
                      </a:pPr>
                      <a:r>
                        <a:rPr lang="zh-CN" altLang="en-US" sz="1600" u="none"/>
                        <a:t>学科处</a:t>
                      </a:r>
                      <a:endParaRPr lang="zh-CN" altLang="en-US" sz="1600" b="0" u="none">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tc>
              </a:tr>
              <a:tr h="433356">
                <a:tc>
                  <a:txBody>
                    <a:bodyPr/>
                    <a:lstStyle/>
                    <a:p>
                      <a:pPr marL="0" indent="0" algn="ctr">
                        <a:buNone/>
                      </a:pPr>
                      <a:r>
                        <a:rPr lang="zh-CN" altLang="en-US" sz="1600" u="none"/>
                        <a:t>女工委员</a:t>
                      </a:r>
                      <a:endParaRPr lang="zh-CN" altLang="en-US" sz="1600" b="0" u="none">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tc>
                <a:tc>
                  <a:txBody>
                    <a:bodyPr/>
                    <a:lstStyle/>
                    <a:p>
                      <a:pPr marL="0" indent="0" algn="ctr">
                        <a:buNone/>
                      </a:pPr>
                      <a:r>
                        <a:rPr lang="zh-CN" altLang="en-US" sz="1600" u="none"/>
                        <a:t>李  霞</a:t>
                      </a:r>
                      <a:endParaRPr lang="zh-CN" altLang="en-US" sz="1600" b="0" u="none">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tc>
                <a:tc>
                  <a:txBody>
                    <a:bodyPr/>
                    <a:lstStyle/>
                    <a:p>
                      <a:pPr marL="0" indent="0" algn="ctr">
                        <a:buNone/>
                      </a:pPr>
                      <a:r>
                        <a:rPr lang="zh-CN" altLang="en-US" sz="1600" u="none" dirty="0"/>
                        <a:t>公资中心</a:t>
                      </a:r>
                      <a:endParaRPr lang="zh-CN" altLang="en-US" sz="1600" b="0" u="none" dirty="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0" marR="0" marT="0" marB="1" anchor="ctr"/>
                </a:tc>
              </a:tr>
            </a:tbl>
          </a:graphicData>
        </a:graphic>
      </p:graphicFrame>
      <p:pic>
        <p:nvPicPr>
          <p:cNvPr id="3" name="图片 2" descr="3"/>
          <p:cNvPicPr>
            <a:picLocks noChangeAspect="1"/>
          </p:cNvPicPr>
          <p:nvPr/>
        </p:nvPicPr>
        <p:blipFill>
          <a:blip r:embed="rId3"/>
          <a:stretch>
            <a:fillRect/>
          </a:stretch>
        </p:blipFill>
        <p:spPr>
          <a:xfrm>
            <a:off x="5748705" y="1185125"/>
            <a:ext cx="4021832" cy="3016187"/>
          </a:xfrm>
          <a:prstGeom prst="ellipse">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ross 11"/>
          <p:cNvSpPr/>
          <p:nvPr/>
        </p:nvSpPr>
        <p:spPr>
          <a:xfrm>
            <a:off x="1037739" y="1838436"/>
            <a:ext cx="419100" cy="419100"/>
          </a:xfrm>
          <a:prstGeom prst="plus">
            <a:avLst>
              <a:gd name="adj" fmla="val 3049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1200" dirty="0">
              <a:latin typeface="微软雅黑" panose="020B0503020204020204" pitchFamily="34" charset="-122"/>
              <a:ea typeface="微软雅黑" panose="020B0503020204020204" pitchFamily="34" charset="-122"/>
            </a:endParaRPr>
          </a:p>
        </p:txBody>
      </p:sp>
      <p:sp>
        <p:nvSpPr>
          <p:cNvPr id="2" name="Text Placeholder 1"/>
          <p:cNvSpPr>
            <a:spLocks noGrp="1"/>
          </p:cNvSpPr>
          <p:nvPr>
            <p:ph type="body" sz="quarter" idx="12"/>
          </p:nvPr>
        </p:nvSpPr>
        <p:spPr>
          <a:xfrm>
            <a:off x="701381" y="183862"/>
            <a:ext cx="2441869" cy="613410"/>
          </a:xfrm>
        </p:spPr>
        <p:txBody>
          <a:bodyPr/>
          <a:lstStyle/>
          <a:p>
            <a:r>
              <a:rPr lang="en-US" dirty="0"/>
              <a:t>01  </a:t>
            </a:r>
            <a:r>
              <a:rPr lang="zh-CN" altLang="en-US" dirty="0" smtClean="0">
                <a:sym typeface="+mn-ea"/>
              </a:rPr>
              <a:t>团队简介</a:t>
            </a:r>
            <a:endParaRPr lang="en-US" dirty="0"/>
          </a:p>
        </p:txBody>
      </p:sp>
      <p:sp>
        <p:nvSpPr>
          <p:cNvPr id="4" name="矩形 3"/>
          <p:cNvSpPr/>
          <p:nvPr/>
        </p:nvSpPr>
        <p:spPr>
          <a:xfrm>
            <a:off x="701381" y="2505286"/>
            <a:ext cx="2894965" cy="2529840"/>
          </a:xfrm>
          <a:prstGeom prst="rect">
            <a:avLst/>
          </a:prstGeom>
        </p:spPr>
        <p:txBody>
          <a:bodyPr wrap="square">
            <a:spAutoFit/>
          </a:bodyPr>
          <a:lstStyle/>
          <a:p>
            <a:pPr marL="342900" lvl="0" indent="-342900">
              <a:lnSpc>
                <a:spcPct val="200000"/>
              </a:lnSpc>
              <a:buFont typeface="Arial" panose="020B0604020202020204" pitchFamily="34" charset="0"/>
              <a:buChar char="•"/>
            </a:pPr>
            <a:r>
              <a:rPr lang="en-US" altLang="zh-CN" sz="2000" dirty="0">
                <a:solidFill>
                  <a:schemeClr val="tx1">
                    <a:lumMod val="75000"/>
                    <a:lumOff val="25000"/>
                  </a:schemeClr>
                </a:solidFill>
                <a:latin typeface="+mn-ea"/>
              </a:rPr>
              <a:t>89%</a:t>
            </a:r>
            <a:r>
              <a:rPr lang="zh-CN" altLang="en-US" sz="2000" dirty="0">
                <a:solidFill>
                  <a:schemeClr val="tx1">
                    <a:lumMod val="75000"/>
                    <a:lumOff val="25000"/>
                  </a:schemeClr>
                </a:solidFill>
                <a:latin typeface="+mn-ea"/>
              </a:rPr>
              <a:t>的新任委员曾在上届工会体系中任职</a:t>
            </a:r>
          </a:p>
          <a:p>
            <a:pPr marL="342900" lvl="0" indent="-342900">
              <a:lnSpc>
                <a:spcPct val="200000"/>
              </a:lnSpc>
              <a:buFont typeface="Arial" panose="020B0604020202020204" pitchFamily="34" charset="0"/>
              <a:buChar char="•"/>
            </a:pPr>
            <a:r>
              <a:rPr lang="en-US" altLang="zh-CN" sz="2000" dirty="0" smtClean="0">
                <a:solidFill>
                  <a:schemeClr val="tx1">
                    <a:lumMod val="75000"/>
                    <a:lumOff val="25000"/>
                  </a:schemeClr>
                </a:solidFill>
                <a:latin typeface="+mn-ea"/>
                <a:sym typeface="+mn-ea"/>
              </a:rPr>
              <a:t>2</a:t>
            </a:r>
            <a:r>
              <a:rPr lang="zh-CN" altLang="en-US" sz="2000" dirty="0" smtClean="0">
                <a:solidFill>
                  <a:schemeClr val="tx1">
                    <a:lumMod val="75000"/>
                    <a:lumOff val="25000"/>
                  </a:schemeClr>
                </a:solidFill>
                <a:latin typeface="+mn-ea"/>
                <a:sym typeface="+mn-ea"/>
              </a:rPr>
              <a:t>人曾担任上届委员</a:t>
            </a:r>
          </a:p>
          <a:p>
            <a:pPr marL="342900" lvl="0" indent="-342900">
              <a:lnSpc>
                <a:spcPct val="200000"/>
              </a:lnSpc>
              <a:buFont typeface="Arial" panose="020B0604020202020204" pitchFamily="34" charset="0"/>
              <a:buChar char="•"/>
            </a:pPr>
            <a:r>
              <a:rPr lang="en-US" altLang="zh-CN" sz="2000" dirty="0" smtClean="0">
                <a:solidFill>
                  <a:schemeClr val="tx1">
                    <a:lumMod val="75000"/>
                    <a:lumOff val="25000"/>
                  </a:schemeClr>
                </a:solidFill>
                <a:latin typeface="+mn-ea"/>
                <a:sym typeface="+mn-ea"/>
              </a:rPr>
              <a:t>8</a:t>
            </a:r>
            <a:r>
              <a:rPr lang="zh-CN" altLang="en-US" sz="2000" dirty="0" smtClean="0">
                <a:solidFill>
                  <a:schemeClr val="tx1">
                    <a:lumMod val="75000"/>
                    <a:lumOff val="25000"/>
                  </a:schemeClr>
                </a:solidFill>
                <a:latin typeface="+mn-ea"/>
                <a:sym typeface="+mn-ea"/>
              </a:rPr>
              <a:t>人曾担任工会组长</a:t>
            </a:r>
            <a:endParaRPr lang="zh-CN" altLang="en-US" sz="2000" dirty="0">
              <a:solidFill>
                <a:schemeClr val="tx1">
                  <a:lumMod val="75000"/>
                  <a:lumOff val="25000"/>
                </a:schemeClr>
              </a:solidFill>
              <a:latin typeface="+mn-ea"/>
            </a:endParaRPr>
          </a:p>
        </p:txBody>
      </p:sp>
      <p:sp>
        <p:nvSpPr>
          <p:cNvPr id="5" name="矩形 4"/>
          <p:cNvSpPr/>
          <p:nvPr/>
        </p:nvSpPr>
        <p:spPr>
          <a:xfrm>
            <a:off x="1579606" y="1732021"/>
            <a:ext cx="2124559" cy="566420"/>
          </a:xfrm>
          <a:prstGeom prst="rect">
            <a:avLst/>
          </a:prstGeom>
        </p:spPr>
        <p:txBody>
          <a:bodyPr wrap="square">
            <a:spAutoFit/>
          </a:bodyPr>
          <a:lstStyle/>
          <a:p>
            <a:pPr defTabSz="1218565">
              <a:lnSpc>
                <a:spcPct val="130000"/>
              </a:lnSpc>
              <a:defRPr/>
            </a:pPr>
            <a:r>
              <a:rPr lang="zh-CN" sz="2400" b="1" kern="0" dirty="0" smtClean="0"/>
              <a:t>传承性</a:t>
            </a:r>
            <a:endParaRPr lang="zh-CN" sz="2400" b="1" kern="0" dirty="0"/>
          </a:p>
        </p:txBody>
      </p:sp>
      <p:sp>
        <p:nvSpPr>
          <p:cNvPr id="8" name="矩形 3"/>
          <p:cNvSpPr/>
          <p:nvPr/>
        </p:nvSpPr>
        <p:spPr>
          <a:xfrm>
            <a:off x="7719695" y="2492586"/>
            <a:ext cx="3519805" cy="3139440"/>
          </a:xfrm>
          <a:prstGeom prst="rect">
            <a:avLst/>
          </a:prstGeom>
        </p:spPr>
        <p:txBody>
          <a:bodyPr wrap="square">
            <a:spAutoFit/>
          </a:bodyPr>
          <a:lstStyle/>
          <a:p>
            <a:pPr marL="342900" lvl="0" indent="-342900">
              <a:lnSpc>
                <a:spcPct val="200000"/>
              </a:lnSpc>
              <a:buFont typeface="Arial" panose="020B0604020202020204" pitchFamily="34" charset="0"/>
              <a:buChar char="•"/>
            </a:pPr>
            <a:r>
              <a:rPr lang="en-US" sz="2000" dirty="0" smtClean="0">
                <a:solidFill>
                  <a:schemeClr val="tx1">
                    <a:lumMod val="75000"/>
                    <a:lumOff val="25000"/>
                  </a:schemeClr>
                </a:solidFill>
                <a:latin typeface="+mn-ea"/>
              </a:rPr>
              <a:t>75%</a:t>
            </a:r>
            <a:r>
              <a:rPr lang="zh-CN" altLang="en-US" sz="2000" dirty="0" smtClean="0">
                <a:solidFill>
                  <a:schemeClr val="tx1">
                    <a:lumMod val="75000"/>
                    <a:lumOff val="25000"/>
                  </a:schemeClr>
                </a:solidFill>
                <a:latin typeface="+mn-ea"/>
              </a:rPr>
              <a:t>的干部在新的岗位上开展工作</a:t>
            </a:r>
          </a:p>
          <a:p>
            <a:pPr marL="342900" lvl="0" indent="-342900">
              <a:lnSpc>
                <a:spcPct val="200000"/>
              </a:lnSpc>
              <a:buFont typeface="Arial" panose="020B0604020202020204" pitchFamily="34" charset="0"/>
              <a:buChar char="•"/>
            </a:pPr>
            <a:r>
              <a:rPr lang="en-US" sz="2000" dirty="0" smtClean="0">
                <a:solidFill>
                  <a:schemeClr val="tx1">
                    <a:lumMod val="75000"/>
                    <a:lumOff val="25000"/>
                  </a:schemeClr>
                </a:solidFill>
                <a:latin typeface="+mn-ea"/>
              </a:rPr>
              <a:t>7</a:t>
            </a:r>
            <a:r>
              <a:rPr lang="zh-CN" altLang="en-US" sz="2000" dirty="0" smtClean="0">
                <a:solidFill>
                  <a:schemeClr val="tx1">
                    <a:lumMod val="75000"/>
                    <a:lumOff val="25000"/>
                  </a:schemeClr>
                </a:solidFill>
                <a:latin typeface="+mn-ea"/>
              </a:rPr>
              <a:t>人首次担任部门工会委员</a:t>
            </a:r>
          </a:p>
          <a:p>
            <a:pPr marL="342900" lvl="0" indent="-342900">
              <a:lnSpc>
                <a:spcPct val="200000"/>
              </a:lnSpc>
              <a:buFont typeface="Arial" panose="020B0604020202020204" pitchFamily="34" charset="0"/>
              <a:buChar char="•"/>
            </a:pPr>
            <a:r>
              <a:rPr lang="en-US" altLang="zh-CN" sz="2000" dirty="0" smtClean="0">
                <a:solidFill>
                  <a:schemeClr val="tx1">
                    <a:lumMod val="75000"/>
                    <a:lumOff val="25000"/>
                  </a:schemeClr>
                </a:solidFill>
                <a:latin typeface="+mn-ea"/>
              </a:rPr>
              <a:t>2</a:t>
            </a:r>
            <a:r>
              <a:rPr lang="zh-CN" altLang="en-US" sz="2000" dirty="0" smtClean="0">
                <a:solidFill>
                  <a:schemeClr val="tx1">
                    <a:lumMod val="75000"/>
                    <a:lumOff val="25000"/>
                  </a:schemeClr>
                </a:solidFill>
                <a:latin typeface="+mn-ea"/>
              </a:rPr>
              <a:t>人首次担任工会组长</a:t>
            </a:r>
          </a:p>
          <a:p>
            <a:pPr lvl="0">
              <a:lnSpc>
                <a:spcPct val="200000"/>
              </a:lnSpc>
            </a:pPr>
            <a:endParaRPr lang="zh-CN" altLang="en-US" sz="2000" dirty="0" smtClean="0">
              <a:solidFill>
                <a:schemeClr val="tx1">
                  <a:lumMod val="75000"/>
                  <a:lumOff val="25000"/>
                </a:schemeClr>
              </a:solidFill>
              <a:latin typeface="+mn-ea"/>
            </a:endParaRPr>
          </a:p>
        </p:txBody>
      </p:sp>
      <p:sp>
        <p:nvSpPr>
          <p:cNvPr id="9" name="矩形 4"/>
          <p:cNvSpPr/>
          <p:nvPr/>
        </p:nvSpPr>
        <p:spPr>
          <a:xfrm>
            <a:off x="8629860" y="1783403"/>
            <a:ext cx="2148130" cy="566420"/>
          </a:xfrm>
          <a:prstGeom prst="rect">
            <a:avLst/>
          </a:prstGeom>
        </p:spPr>
        <p:txBody>
          <a:bodyPr wrap="square">
            <a:spAutoFit/>
          </a:bodyPr>
          <a:lstStyle/>
          <a:p>
            <a:pPr defTabSz="1218565">
              <a:lnSpc>
                <a:spcPct val="130000"/>
              </a:lnSpc>
              <a:defRPr/>
            </a:pPr>
            <a:r>
              <a:rPr lang="zh-CN" sz="2400" b="1" kern="0" dirty="0" smtClean="0"/>
              <a:t>创新性</a:t>
            </a:r>
            <a:endParaRPr lang="zh-CN" sz="2400" b="1" kern="0" dirty="0"/>
          </a:p>
        </p:txBody>
      </p:sp>
      <p:sp>
        <p:nvSpPr>
          <p:cNvPr id="14" name="Cross 13"/>
          <p:cNvSpPr/>
          <p:nvPr/>
        </p:nvSpPr>
        <p:spPr>
          <a:xfrm>
            <a:off x="8087993" y="1892994"/>
            <a:ext cx="419100" cy="419100"/>
          </a:xfrm>
          <a:prstGeom prst="plus">
            <a:avLst>
              <a:gd name="adj" fmla="val 3049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1200" dirty="0">
              <a:latin typeface="微软雅黑" panose="020B0503020204020204" pitchFamily="34" charset="-122"/>
              <a:ea typeface="微软雅黑" panose="020B0503020204020204" pitchFamily="34" charset="-122"/>
            </a:endParaRPr>
          </a:p>
        </p:txBody>
      </p:sp>
      <p:sp>
        <p:nvSpPr>
          <p:cNvPr id="3" name="Cross 13"/>
          <p:cNvSpPr/>
          <p:nvPr/>
        </p:nvSpPr>
        <p:spPr>
          <a:xfrm>
            <a:off x="4699708" y="1841612"/>
            <a:ext cx="419100" cy="419100"/>
          </a:xfrm>
          <a:prstGeom prst="plus">
            <a:avLst>
              <a:gd name="adj" fmla="val 3049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1200" dirty="0">
              <a:latin typeface="微软雅黑" panose="020B0503020204020204" pitchFamily="34" charset="-122"/>
              <a:ea typeface="微软雅黑" panose="020B0503020204020204" pitchFamily="34" charset="-122"/>
            </a:endParaRPr>
          </a:p>
        </p:txBody>
      </p:sp>
      <p:sp>
        <p:nvSpPr>
          <p:cNvPr id="10" name="矩形 4"/>
          <p:cNvSpPr/>
          <p:nvPr/>
        </p:nvSpPr>
        <p:spPr>
          <a:xfrm>
            <a:off x="5315025" y="1753824"/>
            <a:ext cx="2148130" cy="566420"/>
          </a:xfrm>
          <a:prstGeom prst="rect">
            <a:avLst/>
          </a:prstGeom>
        </p:spPr>
        <p:txBody>
          <a:bodyPr wrap="square">
            <a:spAutoFit/>
          </a:bodyPr>
          <a:lstStyle/>
          <a:p>
            <a:pPr defTabSz="1218565">
              <a:lnSpc>
                <a:spcPct val="130000"/>
              </a:lnSpc>
              <a:defRPr/>
            </a:pPr>
            <a:r>
              <a:rPr lang="zh-CN" sz="2400" b="1" kern="0" dirty="0" smtClean="0"/>
              <a:t>高效性</a:t>
            </a:r>
            <a:endParaRPr lang="zh-CN" sz="2400" b="1" kern="0" dirty="0"/>
          </a:p>
        </p:txBody>
      </p:sp>
      <p:sp>
        <p:nvSpPr>
          <p:cNvPr id="11" name="矩形 10"/>
          <p:cNvSpPr/>
          <p:nvPr/>
        </p:nvSpPr>
        <p:spPr>
          <a:xfrm>
            <a:off x="4337683" y="2505286"/>
            <a:ext cx="2679065" cy="3139440"/>
          </a:xfrm>
          <a:prstGeom prst="rect">
            <a:avLst/>
          </a:prstGeom>
        </p:spPr>
        <p:txBody>
          <a:bodyPr wrap="square">
            <a:spAutoFit/>
          </a:bodyPr>
          <a:lstStyle/>
          <a:p>
            <a:pPr marL="342900" lvl="0" indent="-342900">
              <a:lnSpc>
                <a:spcPct val="200000"/>
              </a:lnSpc>
              <a:buFont typeface="Arial" panose="020B0604020202020204" pitchFamily="34" charset="0"/>
              <a:buChar char="•"/>
            </a:pPr>
            <a:r>
              <a:rPr lang="en-US" altLang="zh-CN" sz="2000" dirty="0" smtClean="0">
                <a:solidFill>
                  <a:schemeClr val="tx1">
                    <a:lumMod val="75000"/>
                    <a:lumOff val="25000"/>
                  </a:schemeClr>
                </a:solidFill>
                <a:latin typeface="+mn-ea"/>
              </a:rPr>
              <a:t>77.8%</a:t>
            </a:r>
            <a:r>
              <a:rPr lang="zh-CN" altLang="en-US" sz="2000" dirty="0" smtClean="0">
                <a:solidFill>
                  <a:schemeClr val="tx1">
                    <a:lumMod val="75000"/>
                    <a:lumOff val="25000"/>
                  </a:schemeClr>
                </a:solidFill>
                <a:latin typeface="+mn-ea"/>
              </a:rPr>
              <a:t>的决策者和执行者存在交集</a:t>
            </a:r>
          </a:p>
          <a:p>
            <a:pPr marL="342900" lvl="0" indent="-342900">
              <a:lnSpc>
                <a:spcPct val="200000"/>
              </a:lnSpc>
              <a:buFont typeface="Arial" panose="020B0604020202020204" pitchFamily="34" charset="0"/>
              <a:buChar char="•"/>
            </a:pPr>
            <a:r>
              <a:rPr lang="en-US" altLang="zh-CN" sz="2000" dirty="0" smtClean="0">
                <a:solidFill>
                  <a:schemeClr val="tx1">
                    <a:lumMod val="75000"/>
                    <a:lumOff val="25000"/>
                  </a:schemeClr>
                </a:solidFill>
                <a:latin typeface="+mn-ea"/>
              </a:rPr>
              <a:t>7</a:t>
            </a:r>
            <a:r>
              <a:rPr lang="zh-CN" altLang="en-US" sz="2000" dirty="0" smtClean="0">
                <a:solidFill>
                  <a:schemeClr val="tx1">
                    <a:lumMod val="75000"/>
                    <a:lumOff val="25000"/>
                  </a:schemeClr>
                </a:solidFill>
                <a:latin typeface="+mn-ea"/>
              </a:rPr>
              <a:t>名新任委员同时兼任工会组长</a:t>
            </a:r>
          </a:p>
          <a:p>
            <a:pPr marL="342900" lvl="0" indent="-342900">
              <a:lnSpc>
                <a:spcPct val="200000"/>
              </a:lnSpc>
              <a:buFont typeface="Arial" panose="020B0604020202020204" pitchFamily="34" charset="0"/>
              <a:buChar char="•"/>
            </a:pPr>
            <a:r>
              <a:rPr lang="zh-CN" altLang="en-US" sz="2000" dirty="0">
                <a:solidFill>
                  <a:schemeClr val="tx1">
                    <a:lumMod val="75000"/>
                    <a:lumOff val="25000"/>
                  </a:schemeClr>
                </a:solidFill>
                <a:latin typeface="+mn-ea"/>
              </a:rPr>
              <a:t>传达与反馈更直接</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701381" y="183862"/>
            <a:ext cx="6055019" cy="1569660"/>
          </a:xfrm>
        </p:spPr>
        <p:txBody>
          <a:bodyPr/>
          <a:lstStyle/>
          <a:p>
            <a:r>
              <a:rPr lang="en-US" dirty="0"/>
              <a:t>01  </a:t>
            </a:r>
            <a:r>
              <a:rPr lang="zh-CN" altLang="en-US" dirty="0" smtClean="0">
                <a:sym typeface="+mn-ea"/>
              </a:rPr>
              <a:t>团队简介</a:t>
            </a:r>
            <a:r>
              <a:rPr lang="en-US" altLang="zh-CN" dirty="0" smtClean="0">
                <a:sym typeface="+mn-ea"/>
              </a:rPr>
              <a:t>——</a:t>
            </a:r>
            <a:r>
              <a:rPr lang="zh-CN" altLang="en-US" dirty="0" smtClean="0">
                <a:sym typeface="+mn-ea"/>
              </a:rPr>
              <a:t>组织架构</a:t>
            </a:r>
            <a:endParaRPr lang="en-US" dirty="0"/>
          </a:p>
        </p:txBody>
      </p:sp>
      <p:sp>
        <p:nvSpPr>
          <p:cNvPr id="6" name="圆角矩形 5"/>
          <p:cNvSpPr/>
          <p:nvPr/>
        </p:nvSpPr>
        <p:spPr>
          <a:xfrm>
            <a:off x="2065900" y="4460621"/>
            <a:ext cx="3014133" cy="1906305"/>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kumimoji="1" lang="zh-CN" altLang="en-US" b="1" dirty="0" smtClean="0">
                <a:latin typeface="微软雅黑" panose="020B0503020204020204" pitchFamily="34" charset="-122"/>
                <a:ea typeface="微软雅黑" panose="020B0503020204020204" pitchFamily="34" charset="-122"/>
              </a:rPr>
              <a:t>科技处</a:t>
            </a:r>
            <a:r>
              <a:rPr kumimoji="1" lang="en-US" altLang="zh-CN" b="1" dirty="0" smtClean="0">
                <a:latin typeface="微软雅黑" panose="020B0503020204020204" pitchFamily="34" charset="-122"/>
                <a:ea typeface="微软雅黑" panose="020B0503020204020204" pitchFamily="34" charset="-122"/>
              </a:rPr>
              <a:t>  </a:t>
            </a:r>
            <a:r>
              <a:rPr kumimoji="1" lang="zh-CN" altLang="en-US" b="1" dirty="0" smtClean="0">
                <a:latin typeface="微软雅黑" panose="020B0503020204020204" pitchFamily="34" charset="-122"/>
                <a:ea typeface="微软雅黑" panose="020B0503020204020204" pitchFamily="34" charset="-122"/>
              </a:rPr>
              <a:t>社科处</a:t>
            </a:r>
            <a:r>
              <a:rPr kumimoji="1" lang="en-US" altLang="zh-CN" b="1" dirty="0" smtClean="0">
                <a:latin typeface="微软雅黑" panose="020B0503020204020204" pitchFamily="34" charset="-122"/>
                <a:ea typeface="微软雅黑" panose="020B0503020204020204" pitchFamily="34" charset="-122"/>
              </a:rPr>
              <a:t>  </a:t>
            </a:r>
            <a:r>
              <a:rPr kumimoji="1" lang="zh-CN" altLang="en-US" b="1" dirty="0" smtClean="0">
                <a:latin typeface="微软雅黑" panose="020B0503020204020204" pitchFamily="34" charset="-122"/>
                <a:ea typeface="微软雅黑" panose="020B0503020204020204" pitchFamily="34" charset="-122"/>
              </a:rPr>
              <a:t>人事处</a:t>
            </a:r>
            <a:endParaRPr kumimoji="1" lang="en-US" altLang="zh-CN" b="1" dirty="0" smtClean="0">
              <a:latin typeface="微软雅黑" panose="020B0503020204020204" pitchFamily="34" charset="-122"/>
              <a:ea typeface="微软雅黑" panose="020B0503020204020204" pitchFamily="34" charset="-122"/>
            </a:endParaRPr>
          </a:p>
          <a:p>
            <a:pPr algn="ctr">
              <a:lnSpc>
                <a:spcPct val="130000"/>
              </a:lnSpc>
            </a:pPr>
            <a:r>
              <a:rPr kumimoji="1" lang="zh-CN" altLang="en-US" b="1" dirty="0" smtClean="0">
                <a:latin typeface="微软雅黑" panose="020B0503020204020204" pitchFamily="34" charset="-122"/>
                <a:ea typeface="微软雅黑" panose="020B0503020204020204" pitchFamily="34" charset="-122"/>
              </a:rPr>
              <a:t>国际处</a:t>
            </a:r>
            <a:r>
              <a:rPr kumimoji="1" lang="en-US" altLang="zh-CN" b="1" dirty="0" smtClean="0">
                <a:latin typeface="微软雅黑" panose="020B0503020204020204" pitchFamily="34" charset="-122"/>
                <a:ea typeface="微软雅黑" panose="020B0503020204020204" pitchFamily="34" charset="-122"/>
              </a:rPr>
              <a:t>  </a:t>
            </a:r>
            <a:r>
              <a:rPr kumimoji="1" lang="zh-CN" altLang="en-US" b="1" dirty="0" smtClean="0">
                <a:latin typeface="微软雅黑" panose="020B0503020204020204" pitchFamily="34" charset="-122"/>
                <a:ea typeface="微软雅黑" panose="020B0503020204020204" pitchFamily="34" charset="-122"/>
              </a:rPr>
              <a:t>财经处</a:t>
            </a:r>
            <a:r>
              <a:rPr kumimoji="1" lang="en-US" altLang="zh-CN" b="1" dirty="0" smtClean="0">
                <a:latin typeface="微软雅黑" panose="020B0503020204020204" pitchFamily="34" charset="-122"/>
                <a:ea typeface="微软雅黑" panose="020B0503020204020204" pitchFamily="34" charset="-122"/>
              </a:rPr>
              <a:t>  </a:t>
            </a:r>
            <a:r>
              <a:rPr kumimoji="1" lang="zh-CN" altLang="en-US" b="1" dirty="0" smtClean="0">
                <a:latin typeface="微软雅黑" panose="020B0503020204020204" pitchFamily="34" charset="-122"/>
                <a:ea typeface="微软雅黑" panose="020B0503020204020204" pitchFamily="34" charset="-122"/>
              </a:rPr>
              <a:t>审计处</a:t>
            </a:r>
            <a:endParaRPr kumimoji="1" lang="en-US" altLang="zh-CN" b="1" dirty="0" smtClean="0">
              <a:latin typeface="微软雅黑" panose="020B0503020204020204" pitchFamily="34" charset="-122"/>
              <a:ea typeface="微软雅黑" panose="020B0503020204020204" pitchFamily="34" charset="-122"/>
            </a:endParaRPr>
          </a:p>
          <a:p>
            <a:pPr algn="ctr">
              <a:lnSpc>
                <a:spcPct val="130000"/>
              </a:lnSpc>
            </a:pPr>
            <a:r>
              <a:rPr kumimoji="1" lang="zh-CN" altLang="en-US" b="1" dirty="0" smtClean="0">
                <a:latin typeface="微软雅黑" panose="020B0503020204020204" pitchFamily="34" charset="-122"/>
                <a:ea typeface="微软雅黑" panose="020B0503020204020204" pitchFamily="34" charset="-122"/>
              </a:rPr>
              <a:t>教务处</a:t>
            </a:r>
            <a:r>
              <a:rPr kumimoji="1" lang="en-US" altLang="zh-CN" b="1" dirty="0" smtClean="0">
                <a:latin typeface="微软雅黑" panose="020B0503020204020204" pitchFamily="34" charset="-122"/>
                <a:ea typeface="微软雅黑" panose="020B0503020204020204" pitchFamily="34" charset="-122"/>
              </a:rPr>
              <a:t>          </a:t>
            </a:r>
            <a:r>
              <a:rPr kumimoji="1" lang="zh-CN" altLang="en-US" b="1" dirty="0" smtClean="0">
                <a:latin typeface="微软雅黑" panose="020B0503020204020204" pitchFamily="34" charset="-122"/>
                <a:ea typeface="微软雅黑" panose="020B0503020204020204" pitchFamily="34" charset="-122"/>
              </a:rPr>
              <a:t>学科处</a:t>
            </a:r>
            <a:r>
              <a:rPr kumimoji="1" lang="en-US" altLang="zh-CN" b="1" dirty="0" smtClean="0">
                <a:latin typeface="微软雅黑" panose="020B0503020204020204" pitchFamily="34" charset="-122"/>
                <a:ea typeface="微软雅黑" panose="020B0503020204020204" pitchFamily="34" charset="-122"/>
              </a:rPr>
              <a:t>  </a:t>
            </a:r>
          </a:p>
          <a:p>
            <a:pPr algn="ctr">
              <a:lnSpc>
                <a:spcPct val="130000"/>
              </a:lnSpc>
            </a:pPr>
            <a:r>
              <a:rPr kumimoji="1" lang="zh-CN" altLang="en-US" b="1" dirty="0" smtClean="0">
                <a:latin typeface="微软雅黑" panose="020B0503020204020204" pitchFamily="34" charset="-122"/>
                <a:ea typeface="微软雅黑" panose="020B0503020204020204" pitchFamily="34" charset="-122"/>
              </a:rPr>
              <a:t>研究生院</a:t>
            </a:r>
            <a:r>
              <a:rPr kumimoji="1" lang="en-US" altLang="zh-CN" b="1" dirty="0">
                <a:latin typeface="微软雅黑" panose="020B0503020204020204" pitchFamily="34" charset="-122"/>
                <a:ea typeface="微软雅黑" panose="020B0503020204020204" pitchFamily="34" charset="-122"/>
              </a:rPr>
              <a:t> </a:t>
            </a:r>
            <a:r>
              <a:rPr kumimoji="1" lang="en-US" altLang="zh-CN" b="1" dirty="0" smtClean="0">
                <a:latin typeface="微软雅黑" panose="020B0503020204020204" pitchFamily="34" charset="-122"/>
                <a:ea typeface="微软雅黑" panose="020B0503020204020204" pitchFamily="34" charset="-122"/>
              </a:rPr>
              <a:t>  </a:t>
            </a:r>
            <a:r>
              <a:rPr kumimoji="1" lang="zh-CN" altLang="en-US" b="1" dirty="0" smtClean="0">
                <a:latin typeface="微软雅黑" panose="020B0503020204020204" pitchFamily="34" charset="-122"/>
                <a:ea typeface="微软雅黑" panose="020B0503020204020204" pitchFamily="34" charset="-122"/>
              </a:rPr>
              <a:t>公</a:t>
            </a:r>
            <a:r>
              <a:rPr kumimoji="1" lang="zh-CN" altLang="en-US" b="1" dirty="0" smtClean="0">
                <a:latin typeface="微软雅黑" panose="020B0503020204020204" pitchFamily="34" charset="-122"/>
                <a:ea typeface="微软雅黑" panose="020B0503020204020204" pitchFamily="34" charset="-122"/>
              </a:rPr>
              <a:t>资</a:t>
            </a:r>
            <a:r>
              <a:rPr kumimoji="1" lang="zh-CN" altLang="en-US" b="1" dirty="0" smtClean="0">
                <a:latin typeface="微软雅黑" panose="020B0503020204020204" pitchFamily="34" charset="-122"/>
                <a:ea typeface="微软雅黑" panose="020B0503020204020204" pitchFamily="34" charset="-122"/>
              </a:rPr>
              <a:t>中心</a:t>
            </a:r>
            <a:endParaRPr kumimoji="1" lang="zh-CN" altLang="en-US" b="1" dirty="0">
              <a:latin typeface="微软雅黑" panose="020B0503020204020204" pitchFamily="34" charset="-122"/>
              <a:ea typeface="微软雅黑" panose="020B0503020204020204" pitchFamily="34" charset="-122"/>
            </a:endParaRPr>
          </a:p>
        </p:txBody>
      </p:sp>
      <p:sp>
        <p:nvSpPr>
          <p:cNvPr id="7" name="对角圆角矩形 6"/>
          <p:cNvSpPr/>
          <p:nvPr/>
        </p:nvSpPr>
        <p:spPr>
          <a:xfrm>
            <a:off x="4673637" y="949666"/>
            <a:ext cx="2167467" cy="912995"/>
          </a:xfrm>
          <a:prstGeom prst="round2DiagRect">
            <a:avLst/>
          </a:prstGeom>
          <a:solidFill>
            <a:srgbClr val="6A95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kumimoji="1" lang="zh-CN" altLang="en-US" sz="2800" b="1" dirty="0" smtClean="0">
                <a:latin typeface="微软雅黑" panose="020B0503020204020204" pitchFamily="34" charset="-122"/>
                <a:ea typeface="微软雅黑" panose="020B0503020204020204" pitchFamily="34" charset="-122"/>
              </a:rPr>
              <a:t>机关二总支</a:t>
            </a:r>
            <a:endParaRPr kumimoji="1" lang="zh-CN" altLang="en-US" sz="2800" b="1" dirty="0">
              <a:latin typeface="微软雅黑" panose="020B0503020204020204" pitchFamily="34" charset="-122"/>
              <a:ea typeface="微软雅黑" panose="020B0503020204020204" pitchFamily="34" charset="-122"/>
            </a:endParaRPr>
          </a:p>
        </p:txBody>
      </p:sp>
      <p:sp>
        <p:nvSpPr>
          <p:cNvPr id="9" name="圆角矩形 8"/>
          <p:cNvSpPr/>
          <p:nvPr/>
        </p:nvSpPr>
        <p:spPr>
          <a:xfrm>
            <a:off x="6671767" y="4460622"/>
            <a:ext cx="3014133" cy="1906304"/>
          </a:xfrm>
          <a:prstGeom prst="roundRect">
            <a:avLst/>
          </a:prstGeom>
          <a:solidFill>
            <a:srgbClr val="B0C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40000"/>
              </a:lnSpc>
            </a:pPr>
            <a:r>
              <a:rPr kumimoji="1" lang="zh-CN" altLang="en-US" sz="2800" b="1" dirty="0" smtClean="0">
                <a:latin typeface="微软雅黑" panose="020B0503020204020204" pitchFamily="34" charset="-122"/>
                <a:ea typeface="微软雅黑" panose="020B0503020204020204" pitchFamily="34" charset="-122"/>
              </a:rPr>
              <a:t>分布在</a:t>
            </a:r>
            <a:r>
              <a:rPr kumimoji="1" lang="en-US" altLang="zh-CN" sz="2800" b="1" dirty="0" smtClean="0">
                <a:latin typeface="微软雅黑" panose="020B0503020204020204" pitchFamily="34" charset="-122"/>
                <a:ea typeface="微软雅黑" panose="020B0503020204020204" pitchFamily="34" charset="-122"/>
              </a:rPr>
              <a:t>10</a:t>
            </a:r>
            <a:r>
              <a:rPr kumimoji="1" lang="zh-CN" altLang="en-US" sz="2800" b="1" dirty="0" smtClean="0">
                <a:latin typeface="微软雅黑" panose="020B0503020204020204" pitchFamily="34" charset="-122"/>
                <a:ea typeface="微软雅黑" panose="020B0503020204020204" pitchFamily="34" charset="-122"/>
              </a:rPr>
              <a:t>个单位</a:t>
            </a:r>
            <a:endParaRPr kumimoji="1" lang="en-US" altLang="zh-CN" sz="2800" b="1" dirty="0" smtClean="0">
              <a:latin typeface="微软雅黑" panose="020B0503020204020204" pitchFamily="34" charset="-122"/>
              <a:ea typeface="微软雅黑" panose="020B0503020204020204" pitchFamily="34" charset="-122"/>
            </a:endParaRPr>
          </a:p>
          <a:p>
            <a:pPr algn="ctr">
              <a:lnSpc>
                <a:spcPct val="140000"/>
              </a:lnSpc>
            </a:pPr>
            <a:r>
              <a:rPr kumimoji="1" lang="zh-CN" altLang="zh-CN" sz="2800" b="1" dirty="0" smtClean="0">
                <a:latin typeface="微软雅黑" panose="020B0503020204020204" pitchFamily="34" charset="-122"/>
                <a:ea typeface="微软雅黑" panose="020B0503020204020204" pitchFamily="34" charset="-122"/>
              </a:rPr>
              <a:t>1</a:t>
            </a:r>
            <a:r>
              <a:rPr kumimoji="1" lang="en-US" altLang="zh-CN" sz="2800" b="1" dirty="0" smtClean="0">
                <a:latin typeface="微软雅黑" panose="020B0503020204020204" pitchFamily="34" charset="-122"/>
                <a:ea typeface="微软雅黑" panose="020B0503020204020204" pitchFamily="34" charset="-122"/>
              </a:rPr>
              <a:t>72</a:t>
            </a:r>
            <a:r>
              <a:rPr kumimoji="1" lang="zh-CN" altLang="en-US" sz="2800" b="1" dirty="0" smtClean="0">
                <a:latin typeface="微软雅黑" panose="020B0503020204020204" pitchFamily="34" charset="-122"/>
                <a:ea typeface="微软雅黑" panose="020B0503020204020204" pitchFamily="34" charset="-122"/>
              </a:rPr>
              <a:t>位教职工</a:t>
            </a:r>
            <a:endParaRPr kumimoji="1" lang="zh-CN" altLang="en-US" sz="2800" b="1" dirty="0">
              <a:latin typeface="微软雅黑" panose="020B0503020204020204" pitchFamily="34" charset="-122"/>
              <a:ea typeface="微软雅黑" panose="020B0503020204020204" pitchFamily="34" charset="-122"/>
            </a:endParaRPr>
          </a:p>
        </p:txBody>
      </p:sp>
      <p:sp>
        <p:nvSpPr>
          <p:cNvPr id="8" name="椭圆 7"/>
          <p:cNvSpPr/>
          <p:nvPr/>
        </p:nvSpPr>
        <p:spPr>
          <a:xfrm>
            <a:off x="4250300" y="2414525"/>
            <a:ext cx="2946400" cy="164742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kumimoji="1" lang="zh-CN" altLang="en-US" sz="2800" b="1" dirty="0" smtClean="0">
                <a:latin typeface="微软雅黑" panose="020B0503020204020204" pitchFamily="34" charset="-122"/>
                <a:ea typeface="微软雅黑" panose="020B0503020204020204" pitchFamily="34" charset="-122"/>
              </a:rPr>
              <a:t>机关二工会</a:t>
            </a:r>
            <a:endParaRPr kumimoji="1" lang="zh-CN" altLang="en-US" sz="2800" b="1" dirty="0">
              <a:latin typeface="微软雅黑" panose="020B0503020204020204" pitchFamily="34" charset="-122"/>
              <a:ea typeface="微软雅黑" panose="020B0503020204020204" pitchFamily="34" charset="-122"/>
            </a:endParaRPr>
          </a:p>
        </p:txBody>
      </p:sp>
      <p:cxnSp>
        <p:nvCxnSpPr>
          <p:cNvPr id="11" name="直线箭头连接符 10"/>
          <p:cNvCxnSpPr>
            <a:endCxn id="8" idx="0"/>
          </p:cNvCxnSpPr>
          <p:nvPr/>
        </p:nvCxnSpPr>
        <p:spPr>
          <a:xfrm>
            <a:off x="5706567" y="1862661"/>
            <a:ext cx="16933" cy="551864"/>
          </a:xfrm>
          <a:prstGeom prst="straightConnector1">
            <a:avLst/>
          </a:prstGeom>
          <a:ln w="57150" cmpd="sng">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3" name="直线箭头连接符 12"/>
          <p:cNvCxnSpPr/>
          <p:nvPr/>
        </p:nvCxnSpPr>
        <p:spPr>
          <a:xfrm flipV="1">
            <a:off x="4097900" y="3879737"/>
            <a:ext cx="592670" cy="547018"/>
          </a:xfrm>
          <a:prstGeom prst="straightConnector1">
            <a:avLst/>
          </a:prstGeom>
          <a:ln w="57150" cmpd="sng">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5" name="直线箭头连接符 14"/>
          <p:cNvCxnSpPr/>
          <p:nvPr/>
        </p:nvCxnSpPr>
        <p:spPr>
          <a:xfrm>
            <a:off x="6824171" y="3828711"/>
            <a:ext cx="592663" cy="631910"/>
          </a:xfrm>
          <a:prstGeom prst="straightConnector1">
            <a:avLst/>
          </a:prstGeom>
          <a:ln w="57150" cmpd="sng">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18" name="等于 17"/>
          <p:cNvSpPr/>
          <p:nvPr/>
        </p:nvSpPr>
        <p:spPr>
          <a:xfrm>
            <a:off x="5520300" y="5317060"/>
            <a:ext cx="745067" cy="553759"/>
          </a:xfrm>
          <a:prstGeom prst="mathEqual">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kumimoji="1" lang="zh-CN" altLang="en-US" sz="1200" dirty="0">
              <a:solidFill>
                <a:schemeClr val="tx1"/>
              </a:solidFill>
              <a:latin typeface="微软雅黑" panose="020B0503020204020204" pitchFamily="34" charset="-122"/>
              <a:ea typeface="微软雅黑" panose="020B0503020204020204" pitchFamily="34" charset="-122"/>
            </a:endParaRPr>
          </a:p>
        </p:txBody>
      </p:sp>
      <p:sp>
        <p:nvSpPr>
          <p:cNvPr id="20" name="双中括号 19"/>
          <p:cNvSpPr/>
          <p:nvPr/>
        </p:nvSpPr>
        <p:spPr>
          <a:xfrm>
            <a:off x="5012322" y="1947326"/>
            <a:ext cx="1371624" cy="296334"/>
          </a:xfrm>
          <a:prstGeom prst="bracketPair">
            <a:avLst/>
          </a:prstGeom>
          <a:noFill/>
          <a:ln w="57150" cmpd="sng">
            <a:noFill/>
          </a:ln>
        </p:spPr>
        <p:style>
          <a:lnRef idx="2">
            <a:schemeClr val="accent1"/>
          </a:lnRef>
          <a:fillRef idx="0">
            <a:schemeClr val="accent1"/>
          </a:fillRef>
          <a:effectRef idx="1">
            <a:schemeClr val="accent1"/>
          </a:effectRef>
          <a:fontRef idx="minor">
            <a:schemeClr val="tx1"/>
          </a:fontRef>
        </p:style>
        <p:txBody>
          <a:bodyPr rtlCol="0" anchor="ctr"/>
          <a:lstStyle/>
          <a:p>
            <a:pPr algn="ctr"/>
            <a:r>
              <a:rPr kumimoji="1" lang="zh-CN" altLang="en-US" b="1" dirty="0" smtClean="0">
                <a:solidFill>
                  <a:schemeClr val="bg1">
                    <a:lumMod val="50000"/>
                  </a:schemeClr>
                </a:solidFill>
              </a:rPr>
              <a:t>领</a:t>
            </a:r>
            <a:r>
              <a:rPr kumimoji="1" lang="en-US" altLang="zh-CN" b="1" dirty="0" smtClean="0">
                <a:solidFill>
                  <a:schemeClr val="bg1">
                    <a:lumMod val="50000"/>
                  </a:schemeClr>
                </a:solidFill>
              </a:rPr>
              <a:t>    </a:t>
            </a:r>
            <a:r>
              <a:rPr kumimoji="1" lang="zh-CN" altLang="en-US" b="1" dirty="0" smtClean="0">
                <a:solidFill>
                  <a:schemeClr val="bg1">
                    <a:lumMod val="50000"/>
                  </a:schemeClr>
                </a:solidFill>
              </a:rPr>
              <a:t>导</a:t>
            </a:r>
            <a:endParaRPr kumimoji="1" lang="zh-CN" altLang="en-US" b="1" dirty="0">
              <a:solidFill>
                <a:schemeClr val="bg1">
                  <a:lumMod val="50000"/>
                </a:schemeClr>
              </a:solidFill>
            </a:endParaRPr>
          </a:p>
        </p:txBody>
      </p:sp>
      <p:sp>
        <p:nvSpPr>
          <p:cNvPr id="22" name="双中括号 21"/>
          <p:cNvSpPr/>
          <p:nvPr/>
        </p:nvSpPr>
        <p:spPr>
          <a:xfrm>
            <a:off x="3640739" y="4078878"/>
            <a:ext cx="1269963" cy="296334"/>
          </a:xfrm>
          <a:prstGeom prst="bracketPair">
            <a:avLst/>
          </a:prstGeom>
          <a:noFill/>
          <a:ln w="57150" cmpd="sng">
            <a:noFill/>
          </a:ln>
        </p:spPr>
        <p:style>
          <a:lnRef idx="2">
            <a:schemeClr val="accent1"/>
          </a:lnRef>
          <a:fillRef idx="0">
            <a:schemeClr val="accent1"/>
          </a:fillRef>
          <a:effectRef idx="1">
            <a:schemeClr val="accent1"/>
          </a:effectRef>
          <a:fontRef idx="minor">
            <a:schemeClr val="tx1"/>
          </a:fontRef>
        </p:style>
        <p:txBody>
          <a:bodyPr rtlCol="0" anchor="ctr"/>
          <a:lstStyle/>
          <a:p>
            <a:pPr algn="ctr"/>
            <a:r>
              <a:rPr kumimoji="1" lang="zh-CN" altLang="en-US" b="1" dirty="0" smtClean="0">
                <a:solidFill>
                  <a:schemeClr val="bg1">
                    <a:lumMod val="50000"/>
                  </a:schemeClr>
                </a:solidFill>
              </a:rPr>
              <a:t>支</a:t>
            </a:r>
            <a:r>
              <a:rPr kumimoji="1" lang="en-US" altLang="zh-CN" b="1" dirty="0" smtClean="0">
                <a:solidFill>
                  <a:schemeClr val="bg1">
                    <a:lumMod val="50000"/>
                  </a:schemeClr>
                </a:solidFill>
              </a:rPr>
              <a:t>     </a:t>
            </a:r>
            <a:r>
              <a:rPr kumimoji="1" lang="zh-CN" altLang="en-US" b="1" dirty="0" smtClean="0">
                <a:solidFill>
                  <a:schemeClr val="bg1">
                    <a:lumMod val="50000"/>
                  </a:schemeClr>
                </a:solidFill>
              </a:rPr>
              <a:t>持</a:t>
            </a:r>
            <a:endParaRPr kumimoji="1" lang="zh-CN" altLang="en-US" b="1" dirty="0">
              <a:solidFill>
                <a:schemeClr val="bg1">
                  <a:lumMod val="50000"/>
                </a:schemeClr>
              </a:solidFill>
            </a:endParaRPr>
          </a:p>
        </p:txBody>
      </p:sp>
      <p:sp>
        <p:nvSpPr>
          <p:cNvPr id="23" name="双中括号 22"/>
          <p:cNvSpPr/>
          <p:nvPr/>
        </p:nvSpPr>
        <p:spPr>
          <a:xfrm>
            <a:off x="6604075" y="4061945"/>
            <a:ext cx="1269963" cy="296334"/>
          </a:xfrm>
          <a:prstGeom prst="bracketPair">
            <a:avLst/>
          </a:prstGeom>
          <a:noFill/>
          <a:ln w="57150" cmpd="sng">
            <a:noFill/>
          </a:ln>
        </p:spPr>
        <p:style>
          <a:lnRef idx="2">
            <a:schemeClr val="accent1"/>
          </a:lnRef>
          <a:fillRef idx="0">
            <a:schemeClr val="accent1"/>
          </a:fillRef>
          <a:effectRef idx="1">
            <a:schemeClr val="accent1"/>
          </a:effectRef>
          <a:fontRef idx="minor">
            <a:schemeClr val="tx1"/>
          </a:fontRef>
        </p:style>
        <p:txBody>
          <a:bodyPr rtlCol="0" anchor="ctr"/>
          <a:lstStyle/>
          <a:p>
            <a:pPr algn="ctr"/>
            <a:r>
              <a:rPr kumimoji="1" lang="zh-CN" altLang="en-US" b="1" dirty="0" smtClean="0">
                <a:solidFill>
                  <a:schemeClr val="bg1">
                    <a:lumMod val="50000"/>
                  </a:schemeClr>
                </a:solidFill>
              </a:rPr>
              <a:t>服</a:t>
            </a:r>
            <a:r>
              <a:rPr kumimoji="1" lang="en-US" altLang="zh-CN" b="1" dirty="0" smtClean="0">
                <a:solidFill>
                  <a:schemeClr val="bg1">
                    <a:lumMod val="50000"/>
                  </a:schemeClr>
                </a:solidFill>
              </a:rPr>
              <a:t>      </a:t>
            </a:r>
            <a:r>
              <a:rPr kumimoji="1" lang="zh-CN" altLang="en-US" b="1" dirty="0" smtClean="0">
                <a:solidFill>
                  <a:schemeClr val="bg1">
                    <a:lumMod val="50000"/>
                  </a:schemeClr>
                </a:solidFill>
              </a:rPr>
              <a:t>务</a:t>
            </a:r>
            <a:endParaRPr kumimoji="1" lang="zh-CN" altLang="en-US" b="1" dirty="0">
              <a:solidFill>
                <a:schemeClr val="bg1">
                  <a:lumMod val="50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2000"/>
            <a:lum/>
          </a:blip>
          <a:srcRect/>
          <a:stretch>
            <a:fillRect t="-29000" b="-29000"/>
          </a:stretch>
        </a:blipFill>
        <a:effectLst/>
      </p:bgPr>
    </p:bg>
    <p:spTree>
      <p:nvGrpSpPr>
        <p:cNvPr id="1" name=""/>
        <p:cNvGrpSpPr/>
        <p:nvPr/>
      </p:nvGrpSpPr>
      <p:grpSpPr>
        <a:xfrm>
          <a:off x="0" y="0"/>
          <a:ext cx="0" cy="0"/>
          <a:chOff x="0" y="0"/>
          <a:chExt cx="0" cy="0"/>
        </a:xfrm>
      </p:grpSpPr>
      <p:pic>
        <p:nvPicPr>
          <p:cNvPr id="21505" name="Picture 1" descr="IMG_3452"/>
          <p:cNvPicPr>
            <a:picLocks noChangeAspect="1" noChangeArrowheads="1"/>
          </p:cNvPicPr>
          <p:nvPr/>
        </p:nvPicPr>
        <p:blipFill>
          <a:blip r:embed="rId3"/>
          <a:srcRect/>
          <a:stretch>
            <a:fillRect/>
          </a:stretch>
        </p:blipFill>
        <p:spPr bwMode="auto">
          <a:xfrm>
            <a:off x="0" y="0"/>
            <a:ext cx="12192000" cy="7142533"/>
          </a:xfrm>
          <a:prstGeom prst="rect">
            <a:avLst/>
          </a:prstGeom>
          <a:noFill/>
          <a:ln w="9525">
            <a:noFill/>
            <a:miter lim="800000"/>
            <a:headEnd/>
            <a:tailEnd/>
          </a:ln>
        </p:spPr>
      </p:pic>
      <p:sp>
        <p:nvSpPr>
          <p:cNvPr id="2" name="Text Placeholder 1"/>
          <p:cNvSpPr>
            <a:spLocks noGrp="1"/>
          </p:cNvSpPr>
          <p:nvPr>
            <p:ph type="body" sz="quarter" idx="11"/>
          </p:nvPr>
        </p:nvSpPr>
        <p:spPr/>
        <p:txBody>
          <a:bodyPr/>
          <a:lstStyle/>
          <a:p>
            <a:r>
              <a:rPr lang="en-US" dirty="0" smtClean="0"/>
              <a:t>02</a:t>
            </a:r>
            <a:endParaRPr lang="en-US" dirty="0"/>
          </a:p>
        </p:txBody>
      </p:sp>
      <p:sp>
        <p:nvSpPr>
          <p:cNvPr id="3" name="Text Placeholder 2"/>
          <p:cNvSpPr>
            <a:spLocks noGrp="1"/>
          </p:cNvSpPr>
          <p:nvPr>
            <p:ph type="body" sz="quarter" idx="12"/>
          </p:nvPr>
        </p:nvSpPr>
        <p:spPr>
          <a:xfrm>
            <a:off x="1104900" y="4728983"/>
            <a:ext cx="4991100" cy="1266190"/>
          </a:xfrm>
        </p:spPr>
        <p:txBody>
          <a:bodyPr/>
          <a:lstStyle/>
          <a:p>
            <a:r>
              <a:rPr lang="zh-CN" altLang="en-US" dirty="0" smtClean="0"/>
              <a:t>创新工作</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模板页面">
  <a:themeElements>
    <a:clrScheme name="自定义 2">
      <a:dk1>
        <a:srgbClr val="064D74"/>
      </a:dk1>
      <a:lt1>
        <a:sysClr val="window" lastClr="FFFFFF"/>
      </a:lt1>
      <a:dk2>
        <a:srgbClr val="001B36"/>
      </a:dk2>
      <a:lt2>
        <a:srgbClr val="EDF8FE"/>
      </a:lt2>
      <a:accent1>
        <a:srgbClr val="D0711B"/>
      </a:accent1>
      <a:accent2>
        <a:srgbClr val="51848E"/>
      </a:accent2>
      <a:accent3>
        <a:srgbClr val="7B9B57"/>
      </a:accent3>
      <a:accent4>
        <a:srgbClr val="8B8D8C"/>
      </a:accent4>
      <a:accent5>
        <a:srgbClr val="8B7396"/>
      </a:accent5>
      <a:accent6>
        <a:srgbClr val="E89A53"/>
      </a:accent6>
      <a:hlink>
        <a:srgbClr val="0080FF"/>
      </a:hlink>
      <a:folHlink>
        <a:srgbClr val="FF00FF"/>
      </a:folHlink>
    </a:clrScheme>
    <a:fontScheme name="自定义 50">
      <a:majorFont>
        <a:latin typeface="Impact"/>
        <a:ea typeface="微软雅黑"/>
        <a:cs typeface=""/>
      </a:majorFont>
      <a:minorFont>
        <a:latin typeface="Impact"/>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lnSpc>
            <a:spcPct val="130000"/>
          </a:lnSpc>
          <a:defRPr sz="1200" dirty="0">
            <a:latin typeface="微软雅黑" panose="020B0503020204020204" pitchFamily="34" charset="-122"/>
            <a:ea typeface="微软雅黑" panose="020B0503020204020204" pitchFamily="34" charset="-122"/>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nSpc>
            <a:spcPct val="130000"/>
          </a:lnSpc>
          <a:spcBef>
            <a:spcPts val="600"/>
          </a:spcBef>
          <a:defRPr sz="1200" kern="0" dirty="0">
            <a:latin typeface="微软雅黑" panose="020B0503020204020204" pitchFamily="34" charset="-122"/>
            <a:ea typeface="微软雅黑" panose="020B0503020204020204" pitchFamily="34" charset="-122"/>
            <a:cs typeface="+mn-ea"/>
            <a:sym typeface="+mn-lt"/>
          </a:defRPr>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PLUS">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237</TotalTime>
  <Words>1340</Words>
  <Application>Microsoft Macintosh PowerPoint</Application>
  <PresentationFormat>自定义</PresentationFormat>
  <Paragraphs>307</Paragraphs>
  <Slides>34</Slides>
  <Notes>2</Notes>
  <HiddenSlides>0</HiddenSlides>
  <MMClips>0</MMClips>
  <ScaleCrop>false</ScaleCrop>
  <HeadingPairs>
    <vt:vector size="4" baseType="variant">
      <vt:variant>
        <vt:lpstr>主题</vt:lpstr>
      </vt:variant>
      <vt:variant>
        <vt:i4>3</vt:i4>
      </vt:variant>
      <vt:variant>
        <vt:lpstr>幻灯片标题</vt:lpstr>
      </vt:variant>
      <vt:variant>
        <vt:i4>34</vt:i4>
      </vt:variant>
    </vt:vector>
  </HeadingPairs>
  <TitlesOfParts>
    <vt:vector size="37" baseType="lpstr">
      <vt:lpstr>模板页面</vt:lpstr>
      <vt:lpstr>自定义设计方案</vt:lpstr>
      <vt:lpstr>OfficePLUS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OfficePLUS</dc:creator>
  <cp:lastModifiedBy>chen</cp:lastModifiedBy>
  <cp:revision>194</cp:revision>
  <dcterms:created xsi:type="dcterms:W3CDTF">2015-08-18T02:51:00Z</dcterms:created>
  <dcterms:modified xsi:type="dcterms:W3CDTF">2017-01-12T15:29:14Z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2052-10.1.0.6135</vt:lpwstr>
  </property>
</Properties>
</file>